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8225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86933C-8461-4727-A9EE-3B6C8EF07B89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l-NL"/>
        </a:p>
      </dgm:t>
    </dgm:pt>
    <dgm:pt modelId="{343AF57C-1765-4675-A1FE-43D625298883}">
      <dgm:prSet phldrT="[Tekst]"/>
      <dgm:spPr/>
      <dgm:t>
        <a:bodyPr/>
        <a:lstStyle/>
        <a:p>
          <a:pPr>
            <a:buNone/>
          </a:pPr>
          <a:r>
            <a:rPr lang="nl-NL" b="1" dirty="0"/>
            <a:t>Vermoeden van een misstand?</a:t>
          </a:r>
          <a:br>
            <a:rPr lang="nl-NL" b="1" dirty="0"/>
          </a:br>
          <a:r>
            <a:rPr lang="nl-NL" dirty="0"/>
            <a:t>Melding kan gedaan worden bij:</a:t>
          </a:r>
        </a:p>
      </dgm:t>
    </dgm:pt>
    <dgm:pt modelId="{C2E2A5B1-544F-4472-9E24-717E156E3298}" type="parTrans" cxnId="{84032CDA-656A-48B1-BDAA-51AA2D98D6A1}">
      <dgm:prSet/>
      <dgm:spPr/>
      <dgm:t>
        <a:bodyPr/>
        <a:lstStyle/>
        <a:p>
          <a:endParaRPr lang="nl-NL"/>
        </a:p>
      </dgm:t>
    </dgm:pt>
    <dgm:pt modelId="{587B3487-7CCA-4E99-A673-EA4BEDA6EF74}" type="sibTrans" cxnId="{84032CDA-656A-48B1-BDAA-51AA2D98D6A1}">
      <dgm:prSet/>
      <dgm:spPr/>
      <dgm:t>
        <a:bodyPr/>
        <a:lstStyle/>
        <a:p>
          <a:endParaRPr lang="nl-NL"/>
        </a:p>
      </dgm:t>
    </dgm:pt>
    <dgm:pt modelId="{494BA60A-26FD-4AE3-93C8-BDE18CEB45B2}">
      <dgm:prSet phldrT="[Tekst]"/>
      <dgm:spPr/>
      <dgm:t>
        <a:bodyPr/>
        <a:lstStyle/>
        <a:p>
          <a:pPr algn="ctr">
            <a:buNone/>
          </a:pPr>
          <a:r>
            <a:rPr lang="nl-NL" b="1" dirty="0"/>
            <a:t>Leidinggevende Klokkenluider</a:t>
          </a:r>
          <a:br>
            <a:rPr lang="nl-NL" dirty="0"/>
          </a:br>
          <a:r>
            <a:rPr lang="nl-NL" dirty="0"/>
            <a:t>Bevestiging ontvangstmelding aan interne contactpersoon en aan Klokkenluider</a:t>
          </a:r>
        </a:p>
      </dgm:t>
    </dgm:pt>
    <dgm:pt modelId="{7885A9DE-1407-4910-B79E-0EC589B1876B}" type="parTrans" cxnId="{9F6D76D7-9F3E-4DDF-A6D7-57A80B97932D}">
      <dgm:prSet/>
      <dgm:spPr/>
      <dgm:t>
        <a:bodyPr/>
        <a:lstStyle/>
        <a:p>
          <a:endParaRPr lang="nl-NL"/>
        </a:p>
      </dgm:t>
    </dgm:pt>
    <dgm:pt modelId="{C2A94FBF-6E65-4B02-BF95-67D20EB13B60}" type="sibTrans" cxnId="{9F6D76D7-9F3E-4DDF-A6D7-57A80B97932D}">
      <dgm:prSet/>
      <dgm:spPr/>
      <dgm:t>
        <a:bodyPr/>
        <a:lstStyle/>
        <a:p>
          <a:endParaRPr lang="nl-NL"/>
        </a:p>
      </dgm:t>
    </dgm:pt>
    <dgm:pt modelId="{5C941D44-614F-475E-98B2-71A39D6ACE18}">
      <dgm:prSet phldrT="[Tekst]"/>
      <dgm:spPr/>
      <dgm:t>
        <a:bodyPr/>
        <a:lstStyle/>
        <a:p>
          <a:pPr algn="ctr">
            <a:buNone/>
          </a:pPr>
          <a:r>
            <a:rPr lang="nl-NL" b="1" dirty="0"/>
            <a:t>Vertrouwenspersoon</a:t>
          </a:r>
          <a:br>
            <a:rPr lang="nl-NL" b="1" dirty="0"/>
          </a:br>
          <a:r>
            <a:rPr lang="nl-NL" b="1" dirty="0"/>
            <a:t>Zie flyers op de </a:t>
          </a:r>
          <a:r>
            <a:rPr lang="nl-NL" b="1" dirty="0" err="1"/>
            <a:t>plants</a:t>
          </a:r>
          <a:br>
            <a:rPr lang="nl-NL" dirty="0"/>
          </a:br>
          <a:r>
            <a:rPr lang="nl-NL" dirty="0"/>
            <a:t>Bevestiging ontvangstmelding aan interne contactpersoon en aan Klokkenluider</a:t>
          </a:r>
        </a:p>
      </dgm:t>
    </dgm:pt>
    <dgm:pt modelId="{2E0FC97B-0F2A-4158-89D9-DE54F227099E}" type="parTrans" cxnId="{C7DCB2B0-D5F2-4B36-AE28-89B2978EC2DC}">
      <dgm:prSet/>
      <dgm:spPr/>
      <dgm:t>
        <a:bodyPr/>
        <a:lstStyle/>
        <a:p>
          <a:endParaRPr lang="nl-NL"/>
        </a:p>
      </dgm:t>
    </dgm:pt>
    <dgm:pt modelId="{552419C8-CA98-4620-B4D7-B94DFB7F0F6B}" type="sibTrans" cxnId="{C7DCB2B0-D5F2-4B36-AE28-89B2978EC2DC}">
      <dgm:prSet/>
      <dgm:spPr/>
      <dgm:t>
        <a:bodyPr/>
        <a:lstStyle/>
        <a:p>
          <a:endParaRPr lang="nl-NL"/>
        </a:p>
      </dgm:t>
    </dgm:pt>
    <dgm:pt modelId="{966ED9D2-867E-4E01-920B-EB640235F63D}">
      <dgm:prSet phldrT="[Tekst]" phldr="0"/>
      <dgm:spPr/>
      <dgm:t>
        <a:bodyPr/>
        <a:lstStyle/>
        <a:p>
          <a:pPr algn="ctr"/>
          <a:r>
            <a:rPr lang="nl-NL" b="1" dirty="0"/>
            <a:t>Hoogst leidinggevende van de vestiging (Plant manager)</a:t>
          </a:r>
        </a:p>
        <a:p>
          <a:pPr algn="ctr"/>
          <a:r>
            <a:rPr lang="nl-NL" dirty="0"/>
            <a:t>Bevestiging ontvangstmelding aan interne contactpersoon en aan Klokkenluider</a:t>
          </a:r>
        </a:p>
        <a:p>
          <a:pPr algn="ctr"/>
          <a:endParaRPr lang="nl-NL" dirty="0"/>
        </a:p>
      </dgm:t>
    </dgm:pt>
    <dgm:pt modelId="{DA446C50-C0ED-4B33-8BE7-DF78DDA3779F}" type="parTrans" cxnId="{5259D2EA-B397-4A78-9DA7-013DA8F3480E}">
      <dgm:prSet/>
      <dgm:spPr/>
      <dgm:t>
        <a:bodyPr/>
        <a:lstStyle/>
        <a:p>
          <a:endParaRPr lang="nl-NL"/>
        </a:p>
      </dgm:t>
    </dgm:pt>
    <dgm:pt modelId="{26223FF6-B131-4E25-9774-A30F524977F9}" type="sibTrans" cxnId="{5259D2EA-B397-4A78-9DA7-013DA8F3480E}">
      <dgm:prSet/>
      <dgm:spPr/>
      <dgm:t>
        <a:bodyPr/>
        <a:lstStyle/>
        <a:p>
          <a:endParaRPr lang="nl-NL"/>
        </a:p>
      </dgm:t>
    </dgm:pt>
    <dgm:pt modelId="{729D20AE-16A2-4626-9641-145BEAE4A0FB}">
      <dgm:prSet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l-NL" b="1" dirty="0"/>
            <a:t>Interne Toezichtsorgaan</a:t>
          </a:r>
          <a:br>
            <a:rPr lang="nl-NL" b="1" dirty="0"/>
          </a:br>
          <a:r>
            <a:rPr lang="nl-NL" b="1" dirty="0"/>
            <a:t>(Raad van Commissarissen)</a:t>
          </a:r>
          <a:br>
            <a:rPr lang="nl-NL" b="1" dirty="0"/>
          </a:br>
          <a:r>
            <a:rPr lang="nl-NL" b="0" dirty="0"/>
            <a:t>Bevestiging ontvangstmelding aan interne contactpersoon en aan Klokkenluider</a:t>
          </a:r>
        </a:p>
        <a:p>
          <a:pPr marL="0"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b="1" dirty="0"/>
        </a:p>
      </dgm:t>
    </dgm:pt>
    <dgm:pt modelId="{4488B1F4-27F2-4E1F-9EB2-7A13A8A567F3}" type="parTrans" cxnId="{DB4727A1-905D-48CA-8C2C-70BB18862014}">
      <dgm:prSet/>
      <dgm:spPr/>
      <dgm:t>
        <a:bodyPr/>
        <a:lstStyle/>
        <a:p>
          <a:endParaRPr lang="nl-NL"/>
        </a:p>
      </dgm:t>
    </dgm:pt>
    <dgm:pt modelId="{C99D1893-63F8-4A68-841B-E8D5DF17A662}" type="sibTrans" cxnId="{DB4727A1-905D-48CA-8C2C-70BB18862014}">
      <dgm:prSet/>
      <dgm:spPr/>
      <dgm:t>
        <a:bodyPr/>
        <a:lstStyle/>
        <a:p>
          <a:endParaRPr lang="nl-NL"/>
        </a:p>
      </dgm:t>
    </dgm:pt>
    <dgm:pt modelId="{F2742AFA-150A-4A6A-B16B-F0CF3A9D8763}">
      <dgm:prSet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br>
            <a:rPr lang="nl-NL" b="1" dirty="0"/>
          </a:br>
          <a:r>
            <a:rPr lang="nl-NL" b="1" dirty="0"/>
            <a:t>MD Nederland PFG</a:t>
          </a:r>
          <a:br>
            <a:rPr lang="nl-NL" dirty="0"/>
          </a:br>
          <a:r>
            <a:rPr lang="nl-NL" dirty="0"/>
            <a:t>Bevestiging ontvangstmelding aan interne contactpersoon en aan Klokkenluider</a:t>
          </a:r>
        </a:p>
        <a:p>
          <a:pPr marL="0"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dirty="0"/>
        </a:p>
      </dgm:t>
    </dgm:pt>
    <dgm:pt modelId="{D58F34D6-517B-48D1-8563-4B6FC196882D}" type="parTrans" cxnId="{90888438-AA44-43E2-B199-C92EB6B69CE3}">
      <dgm:prSet/>
      <dgm:spPr/>
      <dgm:t>
        <a:bodyPr/>
        <a:lstStyle/>
        <a:p>
          <a:endParaRPr lang="nl-NL"/>
        </a:p>
      </dgm:t>
    </dgm:pt>
    <dgm:pt modelId="{7A21A7C4-0C2F-4395-95CA-59FF6C38DE63}" type="sibTrans" cxnId="{90888438-AA44-43E2-B199-C92EB6B69CE3}">
      <dgm:prSet/>
      <dgm:spPr/>
      <dgm:t>
        <a:bodyPr/>
        <a:lstStyle/>
        <a:p>
          <a:endParaRPr lang="nl-NL"/>
        </a:p>
      </dgm:t>
    </dgm:pt>
    <dgm:pt modelId="{14854EF9-3F3D-4AAF-8B99-D1C9D54D20B0}">
      <dgm:prSet/>
      <dgm:spPr/>
      <dgm:t>
        <a:bodyPr/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br>
            <a:rPr lang="nl-NL" b="1" dirty="0"/>
          </a:br>
          <a:r>
            <a:rPr lang="nl-NL" b="1" dirty="0"/>
            <a:t>CEO PFG</a:t>
          </a:r>
          <a:br>
            <a:rPr lang="nl-NL" dirty="0"/>
          </a:br>
          <a:r>
            <a:rPr lang="nl-NL" dirty="0"/>
            <a:t>Bevestiging ontvangstmelding aan interne contactpersoon en aan Klokkenluider</a:t>
          </a:r>
        </a:p>
        <a:p>
          <a:pPr marL="0" lvl="0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b="0" dirty="0"/>
        </a:p>
      </dgm:t>
    </dgm:pt>
    <dgm:pt modelId="{2CCF0FC4-BDA9-48A5-8396-9977A3EA1DEF}" type="parTrans" cxnId="{D78C3931-4F94-4F59-84F0-F254DE20558C}">
      <dgm:prSet/>
      <dgm:spPr/>
      <dgm:t>
        <a:bodyPr/>
        <a:lstStyle/>
        <a:p>
          <a:endParaRPr lang="nl-NL"/>
        </a:p>
      </dgm:t>
    </dgm:pt>
    <dgm:pt modelId="{E6D14D49-3F91-4C96-AC9C-DC5CF5651716}" type="sibTrans" cxnId="{D78C3931-4F94-4F59-84F0-F254DE20558C}">
      <dgm:prSet/>
      <dgm:spPr/>
      <dgm:t>
        <a:bodyPr/>
        <a:lstStyle/>
        <a:p>
          <a:endParaRPr lang="nl-NL"/>
        </a:p>
      </dgm:t>
    </dgm:pt>
    <dgm:pt modelId="{7A4ADBBD-FC18-4425-BAA8-AE20A6F7E180}">
      <dgm:prSet/>
      <dgm:spPr/>
      <dgm:t>
        <a:bodyPr/>
        <a:lstStyle/>
        <a:p>
          <a:pPr algn="ctr"/>
          <a:r>
            <a:rPr lang="nl-NL" b="1"/>
            <a:t>Externe contactpersoon</a:t>
          </a:r>
          <a:endParaRPr lang="nl-NL" b="1" dirty="0"/>
        </a:p>
        <a:p>
          <a:pPr algn="ctr"/>
          <a:r>
            <a:rPr lang="nl-NL" b="1" dirty="0"/>
            <a:t>(Hoffmann Bedrijfsrecherche)</a:t>
          </a:r>
          <a:br>
            <a:rPr lang="nl-NL" b="1" dirty="0"/>
          </a:br>
          <a:r>
            <a:rPr lang="nl-NL" dirty="0"/>
            <a:t>Bevestiging ontvangstmelding aan interne contactpersoon en aan Klokkenluider</a:t>
          </a:r>
          <a:endParaRPr lang="nl-NL" b="1" dirty="0"/>
        </a:p>
      </dgm:t>
    </dgm:pt>
    <dgm:pt modelId="{A02D319E-2AE0-4E22-9E31-40894A1FE04F}" type="parTrans" cxnId="{4B203C84-4577-49AE-BDD9-EC4BA4678EA9}">
      <dgm:prSet/>
      <dgm:spPr/>
      <dgm:t>
        <a:bodyPr/>
        <a:lstStyle/>
        <a:p>
          <a:endParaRPr lang="nl-NL"/>
        </a:p>
      </dgm:t>
    </dgm:pt>
    <dgm:pt modelId="{0FC60142-0ACF-400C-91AC-5F52075A8964}" type="sibTrans" cxnId="{4B203C84-4577-49AE-BDD9-EC4BA4678EA9}">
      <dgm:prSet/>
      <dgm:spPr/>
      <dgm:t>
        <a:bodyPr/>
        <a:lstStyle/>
        <a:p>
          <a:endParaRPr lang="nl-NL"/>
        </a:p>
      </dgm:t>
    </dgm:pt>
    <dgm:pt modelId="{32941D4E-C17E-4B0F-96FC-747EFA4EE336}" type="pres">
      <dgm:prSet presAssocID="{5B86933C-8461-4727-A9EE-3B6C8EF07B8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8256745-B6B0-4DA8-9604-E11E3FF5119A}" type="pres">
      <dgm:prSet presAssocID="{343AF57C-1765-4675-A1FE-43D625298883}" presName="hierRoot1" presStyleCnt="0">
        <dgm:presLayoutVars>
          <dgm:hierBranch val="init"/>
        </dgm:presLayoutVars>
      </dgm:prSet>
      <dgm:spPr/>
    </dgm:pt>
    <dgm:pt modelId="{ED75C3AF-068A-4AC9-9A67-B4DE6661D926}" type="pres">
      <dgm:prSet presAssocID="{343AF57C-1765-4675-A1FE-43D625298883}" presName="rootComposite1" presStyleCnt="0"/>
      <dgm:spPr/>
    </dgm:pt>
    <dgm:pt modelId="{F6940FC8-B08C-4E2C-9404-52F285E6B600}" type="pres">
      <dgm:prSet presAssocID="{343AF57C-1765-4675-A1FE-43D625298883}" presName="rootText1" presStyleLbl="node0" presStyleIdx="0" presStyleCnt="1">
        <dgm:presLayoutVars>
          <dgm:chPref val="3"/>
        </dgm:presLayoutVars>
      </dgm:prSet>
      <dgm:spPr/>
    </dgm:pt>
    <dgm:pt modelId="{67A3DFC0-877B-4DE1-98D8-E12ECEE70D49}" type="pres">
      <dgm:prSet presAssocID="{343AF57C-1765-4675-A1FE-43D625298883}" presName="rootConnector1" presStyleLbl="node1" presStyleIdx="0" presStyleCnt="0"/>
      <dgm:spPr/>
    </dgm:pt>
    <dgm:pt modelId="{7073CE34-00A6-4ED0-BB5C-EC44E5E87841}" type="pres">
      <dgm:prSet presAssocID="{343AF57C-1765-4675-A1FE-43D625298883}" presName="hierChild2" presStyleCnt="0"/>
      <dgm:spPr/>
    </dgm:pt>
    <dgm:pt modelId="{4FCECFA2-A3DA-4C28-9C6D-450F12C2F254}" type="pres">
      <dgm:prSet presAssocID="{7885A9DE-1407-4910-B79E-0EC589B1876B}" presName="Name37" presStyleLbl="parChTrans1D2" presStyleIdx="0" presStyleCnt="7"/>
      <dgm:spPr/>
    </dgm:pt>
    <dgm:pt modelId="{D728261F-E1EC-4BFE-9D73-13A705C7B594}" type="pres">
      <dgm:prSet presAssocID="{494BA60A-26FD-4AE3-93C8-BDE18CEB45B2}" presName="hierRoot2" presStyleCnt="0">
        <dgm:presLayoutVars>
          <dgm:hierBranch val="init"/>
        </dgm:presLayoutVars>
      </dgm:prSet>
      <dgm:spPr/>
    </dgm:pt>
    <dgm:pt modelId="{62F6CD4E-E04C-4EC9-B8CE-D996FB6EC0EE}" type="pres">
      <dgm:prSet presAssocID="{494BA60A-26FD-4AE3-93C8-BDE18CEB45B2}" presName="rootComposite" presStyleCnt="0"/>
      <dgm:spPr/>
    </dgm:pt>
    <dgm:pt modelId="{AA2A6933-3BD4-44CE-A60D-CC77DD69AE31}" type="pres">
      <dgm:prSet presAssocID="{494BA60A-26FD-4AE3-93C8-BDE18CEB45B2}" presName="rootText" presStyleLbl="node2" presStyleIdx="0" presStyleCnt="7">
        <dgm:presLayoutVars>
          <dgm:chPref val="3"/>
        </dgm:presLayoutVars>
      </dgm:prSet>
      <dgm:spPr/>
    </dgm:pt>
    <dgm:pt modelId="{4A064FE2-4B70-40AD-AB2A-4D0CC07005E4}" type="pres">
      <dgm:prSet presAssocID="{494BA60A-26FD-4AE3-93C8-BDE18CEB45B2}" presName="rootConnector" presStyleLbl="node2" presStyleIdx="0" presStyleCnt="7"/>
      <dgm:spPr/>
    </dgm:pt>
    <dgm:pt modelId="{C37803E2-3833-4958-ACB2-A18D1630AC2A}" type="pres">
      <dgm:prSet presAssocID="{494BA60A-26FD-4AE3-93C8-BDE18CEB45B2}" presName="hierChild4" presStyleCnt="0"/>
      <dgm:spPr/>
    </dgm:pt>
    <dgm:pt modelId="{BEF6CB99-0BB3-4B86-B79D-6FD00C73C5A0}" type="pres">
      <dgm:prSet presAssocID="{494BA60A-26FD-4AE3-93C8-BDE18CEB45B2}" presName="hierChild5" presStyleCnt="0"/>
      <dgm:spPr/>
    </dgm:pt>
    <dgm:pt modelId="{59871C42-E694-477F-87C3-4C46B38102B9}" type="pres">
      <dgm:prSet presAssocID="{2E0FC97B-0F2A-4158-89D9-DE54F227099E}" presName="Name37" presStyleLbl="parChTrans1D2" presStyleIdx="1" presStyleCnt="7"/>
      <dgm:spPr/>
    </dgm:pt>
    <dgm:pt modelId="{FB3487D3-6068-4FD7-A620-47C9A736F86C}" type="pres">
      <dgm:prSet presAssocID="{5C941D44-614F-475E-98B2-71A39D6ACE18}" presName="hierRoot2" presStyleCnt="0">
        <dgm:presLayoutVars>
          <dgm:hierBranch val="init"/>
        </dgm:presLayoutVars>
      </dgm:prSet>
      <dgm:spPr/>
    </dgm:pt>
    <dgm:pt modelId="{4EA687E9-2A32-40AB-AF16-5DBB2DDED457}" type="pres">
      <dgm:prSet presAssocID="{5C941D44-614F-475E-98B2-71A39D6ACE18}" presName="rootComposite" presStyleCnt="0"/>
      <dgm:spPr/>
    </dgm:pt>
    <dgm:pt modelId="{B7159DC5-4FB5-496D-B2C5-584FE501E7FD}" type="pres">
      <dgm:prSet presAssocID="{5C941D44-614F-475E-98B2-71A39D6ACE18}" presName="rootText" presStyleLbl="node2" presStyleIdx="1" presStyleCnt="7">
        <dgm:presLayoutVars>
          <dgm:chPref val="3"/>
        </dgm:presLayoutVars>
      </dgm:prSet>
      <dgm:spPr/>
    </dgm:pt>
    <dgm:pt modelId="{FE8D8A40-853D-47B1-A9CD-407D6194B616}" type="pres">
      <dgm:prSet presAssocID="{5C941D44-614F-475E-98B2-71A39D6ACE18}" presName="rootConnector" presStyleLbl="node2" presStyleIdx="1" presStyleCnt="7"/>
      <dgm:spPr/>
    </dgm:pt>
    <dgm:pt modelId="{3C9EB509-AAB1-4226-A21A-E2198305ADB5}" type="pres">
      <dgm:prSet presAssocID="{5C941D44-614F-475E-98B2-71A39D6ACE18}" presName="hierChild4" presStyleCnt="0"/>
      <dgm:spPr/>
    </dgm:pt>
    <dgm:pt modelId="{C226571B-E06D-41BA-96F1-0035708D80B5}" type="pres">
      <dgm:prSet presAssocID="{5C941D44-614F-475E-98B2-71A39D6ACE18}" presName="hierChild5" presStyleCnt="0"/>
      <dgm:spPr/>
    </dgm:pt>
    <dgm:pt modelId="{B6102E85-080F-4DA6-9374-DCCF5CB1BD33}" type="pres">
      <dgm:prSet presAssocID="{DA446C50-C0ED-4B33-8BE7-DF78DDA3779F}" presName="Name37" presStyleLbl="parChTrans1D2" presStyleIdx="2" presStyleCnt="7"/>
      <dgm:spPr/>
    </dgm:pt>
    <dgm:pt modelId="{ECF63282-58C3-4056-97B5-D5C1486F98FD}" type="pres">
      <dgm:prSet presAssocID="{966ED9D2-867E-4E01-920B-EB640235F63D}" presName="hierRoot2" presStyleCnt="0">
        <dgm:presLayoutVars>
          <dgm:hierBranch val="init"/>
        </dgm:presLayoutVars>
      </dgm:prSet>
      <dgm:spPr/>
    </dgm:pt>
    <dgm:pt modelId="{446CD2B6-28A4-4970-8C86-B76005C37046}" type="pres">
      <dgm:prSet presAssocID="{966ED9D2-867E-4E01-920B-EB640235F63D}" presName="rootComposite" presStyleCnt="0"/>
      <dgm:spPr/>
    </dgm:pt>
    <dgm:pt modelId="{05141328-8E25-49C2-8C9C-8AE8A305E224}" type="pres">
      <dgm:prSet presAssocID="{966ED9D2-867E-4E01-920B-EB640235F63D}" presName="rootText" presStyleLbl="node2" presStyleIdx="2" presStyleCnt="7">
        <dgm:presLayoutVars>
          <dgm:chPref val="3"/>
        </dgm:presLayoutVars>
      </dgm:prSet>
      <dgm:spPr/>
    </dgm:pt>
    <dgm:pt modelId="{72720E0B-8714-4952-823D-EAF4920C0C1F}" type="pres">
      <dgm:prSet presAssocID="{966ED9D2-867E-4E01-920B-EB640235F63D}" presName="rootConnector" presStyleLbl="node2" presStyleIdx="2" presStyleCnt="7"/>
      <dgm:spPr/>
    </dgm:pt>
    <dgm:pt modelId="{843C4596-9902-4B91-8578-2813D66B6CC3}" type="pres">
      <dgm:prSet presAssocID="{966ED9D2-867E-4E01-920B-EB640235F63D}" presName="hierChild4" presStyleCnt="0"/>
      <dgm:spPr/>
    </dgm:pt>
    <dgm:pt modelId="{A1793859-C6BC-4D7E-8FF8-A1D599B383F1}" type="pres">
      <dgm:prSet presAssocID="{966ED9D2-867E-4E01-920B-EB640235F63D}" presName="hierChild5" presStyleCnt="0"/>
      <dgm:spPr/>
    </dgm:pt>
    <dgm:pt modelId="{47FF08AF-039D-414D-B416-DF2EB663B116}" type="pres">
      <dgm:prSet presAssocID="{4488B1F4-27F2-4E1F-9EB2-7A13A8A567F3}" presName="Name37" presStyleLbl="parChTrans1D2" presStyleIdx="3" presStyleCnt="7"/>
      <dgm:spPr/>
    </dgm:pt>
    <dgm:pt modelId="{C0273C77-B96C-4E7C-B920-6FCA85A93168}" type="pres">
      <dgm:prSet presAssocID="{729D20AE-16A2-4626-9641-145BEAE4A0FB}" presName="hierRoot2" presStyleCnt="0">
        <dgm:presLayoutVars>
          <dgm:hierBranch val="init"/>
        </dgm:presLayoutVars>
      </dgm:prSet>
      <dgm:spPr/>
    </dgm:pt>
    <dgm:pt modelId="{79480156-3696-4FB1-8C9B-07B65B4FD2A3}" type="pres">
      <dgm:prSet presAssocID="{729D20AE-16A2-4626-9641-145BEAE4A0FB}" presName="rootComposite" presStyleCnt="0"/>
      <dgm:spPr/>
    </dgm:pt>
    <dgm:pt modelId="{7E178403-16D2-46AF-8EEF-B7DE95262B63}" type="pres">
      <dgm:prSet presAssocID="{729D20AE-16A2-4626-9641-145BEAE4A0FB}" presName="rootText" presStyleLbl="node2" presStyleIdx="3" presStyleCnt="7">
        <dgm:presLayoutVars>
          <dgm:chPref val="3"/>
        </dgm:presLayoutVars>
      </dgm:prSet>
      <dgm:spPr/>
    </dgm:pt>
    <dgm:pt modelId="{0FADE843-43D1-4F56-884D-AEB424D344A9}" type="pres">
      <dgm:prSet presAssocID="{729D20AE-16A2-4626-9641-145BEAE4A0FB}" presName="rootConnector" presStyleLbl="node2" presStyleIdx="3" presStyleCnt="7"/>
      <dgm:spPr/>
    </dgm:pt>
    <dgm:pt modelId="{8CC24A95-2859-4BF4-80B2-C09D13EBA382}" type="pres">
      <dgm:prSet presAssocID="{729D20AE-16A2-4626-9641-145BEAE4A0FB}" presName="hierChild4" presStyleCnt="0"/>
      <dgm:spPr/>
    </dgm:pt>
    <dgm:pt modelId="{55D0FED2-B385-4339-9FD1-8934C79A62A6}" type="pres">
      <dgm:prSet presAssocID="{729D20AE-16A2-4626-9641-145BEAE4A0FB}" presName="hierChild5" presStyleCnt="0"/>
      <dgm:spPr/>
    </dgm:pt>
    <dgm:pt modelId="{CB10CF0A-44D6-4535-9DB4-297AE36FA16C}" type="pres">
      <dgm:prSet presAssocID="{A02D319E-2AE0-4E22-9E31-40894A1FE04F}" presName="Name37" presStyleLbl="parChTrans1D2" presStyleIdx="4" presStyleCnt="7"/>
      <dgm:spPr/>
    </dgm:pt>
    <dgm:pt modelId="{9C186006-E5E2-40D4-A2DB-C5A73F44BFCD}" type="pres">
      <dgm:prSet presAssocID="{7A4ADBBD-FC18-4425-BAA8-AE20A6F7E180}" presName="hierRoot2" presStyleCnt="0">
        <dgm:presLayoutVars>
          <dgm:hierBranch val="init"/>
        </dgm:presLayoutVars>
      </dgm:prSet>
      <dgm:spPr/>
    </dgm:pt>
    <dgm:pt modelId="{40F89410-2CE0-460C-9097-1151A2513875}" type="pres">
      <dgm:prSet presAssocID="{7A4ADBBD-FC18-4425-BAA8-AE20A6F7E180}" presName="rootComposite" presStyleCnt="0"/>
      <dgm:spPr/>
    </dgm:pt>
    <dgm:pt modelId="{8B4E4ECE-485C-4D9A-A1A6-5F27FF5AC778}" type="pres">
      <dgm:prSet presAssocID="{7A4ADBBD-FC18-4425-BAA8-AE20A6F7E180}" presName="rootText" presStyleLbl="node2" presStyleIdx="4" presStyleCnt="7">
        <dgm:presLayoutVars>
          <dgm:chPref val="3"/>
        </dgm:presLayoutVars>
      </dgm:prSet>
      <dgm:spPr/>
    </dgm:pt>
    <dgm:pt modelId="{2327249D-B8DC-4A45-A001-673B6164C821}" type="pres">
      <dgm:prSet presAssocID="{7A4ADBBD-FC18-4425-BAA8-AE20A6F7E180}" presName="rootConnector" presStyleLbl="node2" presStyleIdx="4" presStyleCnt="7"/>
      <dgm:spPr/>
    </dgm:pt>
    <dgm:pt modelId="{20FEA3C8-69C9-4883-B972-87DF4C4B2136}" type="pres">
      <dgm:prSet presAssocID="{7A4ADBBD-FC18-4425-BAA8-AE20A6F7E180}" presName="hierChild4" presStyleCnt="0"/>
      <dgm:spPr/>
    </dgm:pt>
    <dgm:pt modelId="{945DF5D0-6E67-4E1F-8319-3BCBE7F3F7F3}" type="pres">
      <dgm:prSet presAssocID="{7A4ADBBD-FC18-4425-BAA8-AE20A6F7E180}" presName="hierChild5" presStyleCnt="0"/>
      <dgm:spPr/>
    </dgm:pt>
    <dgm:pt modelId="{E8A89CD0-96EC-4886-96C6-D1BD1D4459E6}" type="pres">
      <dgm:prSet presAssocID="{D58F34D6-517B-48D1-8563-4B6FC196882D}" presName="Name37" presStyleLbl="parChTrans1D2" presStyleIdx="5" presStyleCnt="7"/>
      <dgm:spPr/>
    </dgm:pt>
    <dgm:pt modelId="{54EDC90E-BF95-4DEC-9E89-39470C5C30A4}" type="pres">
      <dgm:prSet presAssocID="{F2742AFA-150A-4A6A-B16B-F0CF3A9D8763}" presName="hierRoot2" presStyleCnt="0">
        <dgm:presLayoutVars>
          <dgm:hierBranch val="init"/>
        </dgm:presLayoutVars>
      </dgm:prSet>
      <dgm:spPr/>
    </dgm:pt>
    <dgm:pt modelId="{6FB4B113-2AFA-4FF9-8CEA-AFFB167DA6FE}" type="pres">
      <dgm:prSet presAssocID="{F2742AFA-150A-4A6A-B16B-F0CF3A9D8763}" presName="rootComposite" presStyleCnt="0"/>
      <dgm:spPr/>
    </dgm:pt>
    <dgm:pt modelId="{A6D147C8-DC55-4771-BC97-F252A0C848C3}" type="pres">
      <dgm:prSet presAssocID="{F2742AFA-150A-4A6A-B16B-F0CF3A9D8763}" presName="rootText" presStyleLbl="node2" presStyleIdx="5" presStyleCnt="7">
        <dgm:presLayoutVars>
          <dgm:chPref val="3"/>
        </dgm:presLayoutVars>
      </dgm:prSet>
      <dgm:spPr/>
    </dgm:pt>
    <dgm:pt modelId="{75FD95C9-E7FC-4503-A259-A7A5FC7FF62D}" type="pres">
      <dgm:prSet presAssocID="{F2742AFA-150A-4A6A-B16B-F0CF3A9D8763}" presName="rootConnector" presStyleLbl="node2" presStyleIdx="5" presStyleCnt="7"/>
      <dgm:spPr/>
    </dgm:pt>
    <dgm:pt modelId="{A09AB122-F529-4367-871E-EFF0D3840C58}" type="pres">
      <dgm:prSet presAssocID="{F2742AFA-150A-4A6A-B16B-F0CF3A9D8763}" presName="hierChild4" presStyleCnt="0"/>
      <dgm:spPr/>
    </dgm:pt>
    <dgm:pt modelId="{2943DFBB-3349-47E0-B514-498BB9DCDE63}" type="pres">
      <dgm:prSet presAssocID="{F2742AFA-150A-4A6A-B16B-F0CF3A9D8763}" presName="hierChild5" presStyleCnt="0"/>
      <dgm:spPr/>
    </dgm:pt>
    <dgm:pt modelId="{C670970A-887D-4D70-A2CD-27BE123A6BB5}" type="pres">
      <dgm:prSet presAssocID="{2CCF0FC4-BDA9-48A5-8396-9977A3EA1DEF}" presName="Name37" presStyleLbl="parChTrans1D2" presStyleIdx="6" presStyleCnt="7"/>
      <dgm:spPr/>
    </dgm:pt>
    <dgm:pt modelId="{BAF9EF85-CDFF-46B1-BADA-DFCA186B9D3E}" type="pres">
      <dgm:prSet presAssocID="{14854EF9-3F3D-4AAF-8B99-D1C9D54D20B0}" presName="hierRoot2" presStyleCnt="0">
        <dgm:presLayoutVars>
          <dgm:hierBranch val="init"/>
        </dgm:presLayoutVars>
      </dgm:prSet>
      <dgm:spPr/>
    </dgm:pt>
    <dgm:pt modelId="{CAAE20C9-945C-4252-A0D0-B193BEA8E96F}" type="pres">
      <dgm:prSet presAssocID="{14854EF9-3F3D-4AAF-8B99-D1C9D54D20B0}" presName="rootComposite" presStyleCnt="0"/>
      <dgm:spPr/>
    </dgm:pt>
    <dgm:pt modelId="{7BAEFE91-FECC-495F-A699-F8E19ECBF9C5}" type="pres">
      <dgm:prSet presAssocID="{14854EF9-3F3D-4AAF-8B99-D1C9D54D20B0}" presName="rootText" presStyleLbl="node2" presStyleIdx="6" presStyleCnt="7">
        <dgm:presLayoutVars>
          <dgm:chPref val="3"/>
        </dgm:presLayoutVars>
      </dgm:prSet>
      <dgm:spPr/>
    </dgm:pt>
    <dgm:pt modelId="{DB7F74D6-BE05-4867-8686-3FC6CD29DFA8}" type="pres">
      <dgm:prSet presAssocID="{14854EF9-3F3D-4AAF-8B99-D1C9D54D20B0}" presName="rootConnector" presStyleLbl="node2" presStyleIdx="6" presStyleCnt="7"/>
      <dgm:spPr/>
    </dgm:pt>
    <dgm:pt modelId="{9A151568-9E4A-4776-851D-34CB2AC10045}" type="pres">
      <dgm:prSet presAssocID="{14854EF9-3F3D-4AAF-8B99-D1C9D54D20B0}" presName="hierChild4" presStyleCnt="0"/>
      <dgm:spPr/>
    </dgm:pt>
    <dgm:pt modelId="{190E2859-E3DB-4C97-856A-4C98DCD18224}" type="pres">
      <dgm:prSet presAssocID="{14854EF9-3F3D-4AAF-8B99-D1C9D54D20B0}" presName="hierChild5" presStyleCnt="0"/>
      <dgm:spPr/>
    </dgm:pt>
    <dgm:pt modelId="{E83FEC33-24D0-4B2E-BB1A-6370799121D8}" type="pres">
      <dgm:prSet presAssocID="{343AF57C-1765-4675-A1FE-43D625298883}" presName="hierChild3" presStyleCnt="0"/>
      <dgm:spPr/>
    </dgm:pt>
  </dgm:ptLst>
  <dgm:cxnLst>
    <dgm:cxn modelId="{5838B20C-CA6C-4A9B-AD96-40578136314B}" type="presOf" srcId="{7A4ADBBD-FC18-4425-BAA8-AE20A6F7E180}" destId="{8B4E4ECE-485C-4D9A-A1A6-5F27FF5AC778}" srcOrd="0" destOrd="0" presId="urn:microsoft.com/office/officeart/2005/8/layout/orgChart1"/>
    <dgm:cxn modelId="{159BE21B-1276-4674-95AF-0E8C4BF3ABE9}" type="presOf" srcId="{D58F34D6-517B-48D1-8563-4B6FC196882D}" destId="{E8A89CD0-96EC-4886-96C6-D1BD1D4459E6}" srcOrd="0" destOrd="0" presId="urn:microsoft.com/office/officeart/2005/8/layout/orgChart1"/>
    <dgm:cxn modelId="{A448151D-2E6F-4049-A312-653C0B37A20C}" type="presOf" srcId="{2CCF0FC4-BDA9-48A5-8396-9977A3EA1DEF}" destId="{C670970A-887D-4D70-A2CD-27BE123A6BB5}" srcOrd="0" destOrd="0" presId="urn:microsoft.com/office/officeart/2005/8/layout/orgChart1"/>
    <dgm:cxn modelId="{D78C3931-4F94-4F59-84F0-F254DE20558C}" srcId="{343AF57C-1765-4675-A1FE-43D625298883}" destId="{14854EF9-3F3D-4AAF-8B99-D1C9D54D20B0}" srcOrd="6" destOrd="0" parTransId="{2CCF0FC4-BDA9-48A5-8396-9977A3EA1DEF}" sibTransId="{E6D14D49-3F91-4C96-AC9C-DC5CF5651716}"/>
    <dgm:cxn modelId="{1C2FB835-42BC-48D0-85B4-A3367B4C3A39}" type="presOf" srcId="{4488B1F4-27F2-4E1F-9EB2-7A13A8A567F3}" destId="{47FF08AF-039D-414D-B416-DF2EB663B116}" srcOrd="0" destOrd="0" presId="urn:microsoft.com/office/officeart/2005/8/layout/orgChart1"/>
    <dgm:cxn modelId="{26C1A936-683A-432F-B8B6-76F62E8DE7A2}" type="presOf" srcId="{729D20AE-16A2-4626-9641-145BEAE4A0FB}" destId="{7E178403-16D2-46AF-8EEF-B7DE95262B63}" srcOrd="0" destOrd="0" presId="urn:microsoft.com/office/officeart/2005/8/layout/orgChart1"/>
    <dgm:cxn modelId="{90888438-AA44-43E2-B199-C92EB6B69CE3}" srcId="{343AF57C-1765-4675-A1FE-43D625298883}" destId="{F2742AFA-150A-4A6A-B16B-F0CF3A9D8763}" srcOrd="5" destOrd="0" parTransId="{D58F34D6-517B-48D1-8563-4B6FC196882D}" sibTransId="{7A21A7C4-0C2F-4395-95CA-59FF6C38DE63}"/>
    <dgm:cxn modelId="{D74DE43D-21BA-447B-B3EB-2F34DE622ABD}" type="presOf" srcId="{343AF57C-1765-4675-A1FE-43D625298883}" destId="{F6940FC8-B08C-4E2C-9404-52F285E6B600}" srcOrd="0" destOrd="0" presId="urn:microsoft.com/office/officeart/2005/8/layout/orgChart1"/>
    <dgm:cxn modelId="{39203E5E-9108-4075-A925-45A1A48DD3A8}" type="presOf" srcId="{2E0FC97B-0F2A-4158-89D9-DE54F227099E}" destId="{59871C42-E694-477F-87C3-4C46B38102B9}" srcOrd="0" destOrd="0" presId="urn:microsoft.com/office/officeart/2005/8/layout/orgChart1"/>
    <dgm:cxn modelId="{EE0BD660-6081-44F8-A8EB-18F0F1E53A84}" type="presOf" srcId="{F2742AFA-150A-4A6A-B16B-F0CF3A9D8763}" destId="{75FD95C9-E7FC-4503-A259-A7A5FC7FF62D}" srcOrd="1" destOrd="0" presId="urn:microsoft.com/office/officeart/2005/8/layout/orgChart1"/>
    <dgm:cxn modelId="{39C90241-CB79-47FF-A500-6DEED9D73C15}" type="presOf" srcId="{966ED9D2-867E-4E01-920B-EB640235F63D}" destId="{05141328-8E25-49C2-8C9C-8AE8A305E224}" srcOrd="0" destOrd="0" presId="urn:microsoft.com/office/officeart/2005/8/layout/orgChart1"/>
    <dgm:cxn modelId="{9D4A5642-40DA-4817-960C-FC44E458DF2D}" type="presOf" srcId="{14854EF9-3F3D-4AAF-8B99-D1C9D54D20B0}" destId="{7BAEFE91-FECC-495F-A699-F8E19ECBF9C5}" srcOrd="0" destOrd="0" presId="urn:microsoft.com/office/officeart/2005/8/layout/orgChart1"/>
    <dgm:cxn modelId="{DD6FB263-99F5-4E53-B3DC-4A5AE7F4D161}" type="presOf" srcId="{494BA60A-26FD-4AE3-93C8-BDE18CEB45B2}" destId="{4A064FE2-4B70-40AD-AB2A-4D0CC07005E4}" srcOrd="1" destOrd="0" presId="urn:microsoft.com/office/officeart/2005/8/layout/orgChart1"/>
    <dgm:cxn modelId="{710A674A-DACA-4849-90B8-737F34B3FBE6}" type="presOf" srcId="{5B86933C-8461-4727-A9EE-3B6C8EF07B89}" destId="{32941D4E-C17E-4B0F-96FC-747EFA4EE336}" srcOrd="0" destOrd="0" presId="urn:microsoft.com/office/officeart/2005/8/layout/orgChart1"/>
    <dgm:cxn modelId="{4B203C84-4577-49AE-BDD9-EC4BA4678EA9}" srcId="{343AF57C-1765-4675-A1FE-43D625298883}" destId="{7A4ADBBD-FC18-4425-BAA8-AE20A6F7E180}" srcOrd="4" destOrd="0" parTransId="{A02D319E-2AE0-4E22-9E31-40894A1FE04F}" sibTransId="{0FC60142-0ACF-400C-91AC-5F52075A8964}"/>
    <dgm:cxn modelId="{C016E989-9BD1-435E-8470-998DB6D59121}" type="presOf" srcId="{494BA60A-26FD-4AE3-93C8-BDE18CEB45B2}" destId="{AA2A6933-3BD4-44CE-A60D-CC77DD69AE31}" srcOrd="0" destOrd="0" presId="urn:microsoft.com/office/officeart/2005/8/layout/orgChart1"/>
    <dgm:cxn modelId="{DB4727A1-905D-48CA-8C2C-70BB18862014}" srcId="{343AF57C-1765-4675-A1FE-43D625298883}" destId="{729D20AE-16A2-4626-9641-145BEAE4A0FB}" srcOrd="3" destOrd="0" parTransId="{4488B1F4-27F2-4E1F-9EB2-7A13A8A567F3}" sibTransId="{C99D1893-63F8-4A68-841B-E8D5DF17A662}"/>
    <dgm:cxn modelId="{9913A3A6-2446-4A1B-8B6D-A22541FA9447}" type="presOf" srcId="{5C941D44-614F-475E-98B2-71A39D6ACE18}" destId="{B7159DC5-4FB5-496D-B2C5-584FE501E7FD}" srcOrd="0" destOrd="0" presId="urn:microsoft.com/office/officeart/2005/8/layout/orgChart1"/>
    <dgm:cxn modelId="{C7DCB2B0-D5F2-4B36-AE28-89B2978EC2DC}" srcId="{343AF57C-1765-4675-A1FE-43D625298883}" destId="{5C941D44-614F-475E-98B2-71A39D6ACE18}" srcOrd="1" destOrd="0" parTransId="{2E0FC97B-0F2A-4158-89D9-DE54F227099E}" sibTransId="{552419C8-CA98-4620-B4D7-B94DFB7F0F6B}"/>
    <dgm:cxn modelId="{EE3194B2-C542-4299-B987-E996AC33502C}" type="presOf" srcId="{14854EF9-3F3D-4AAF-8B99-D1C9D54D20B0}" destId="{DB7F74D6-BE05-4867-8686-3FC6CD29DFA8}" srcOrd="1" destOrd="0" presId="urn:microsoft.com/office/officeart/2005/8/layout/orgChart1"/>
    <dgm:cxn modelId="{14494FB6-1490-4275-BDFB-FB8B856A8FEF}" type="presOf" srcId="{F2742AFA-150A-4A6A-B16B-F0CF3A9D8763}" destId="{A6D147C8-DC55-4771-BC97-F252A0C848C3}" srcOrd="0" destOrd="0" presId="urn:microsoft.com/office/officeart/2005/8/layout/orgChart1"/>
    <dgm:cxn modelId="{D3F5B1BD-017B-4C4D-B76B-DB5EBF2AE259}" type="presOf" srcId="{7885A9DE-1407-4910-B79E-0EC589B1876B}" destId="{4FCECFA2-A3DA-4C28-9C6D-450F12C2F254}" srcOrd="0" destOrd="0" presId="urn:microsoft.com/office/officeart/2005/8/layout/orgChart1"/>
    <dgm:cxn modelId="{CD49B5C6-576A-4341-A924-B694400CA8D8}" type="presOf" srcId="{DA446C50-C0ED-4B33-8BE7-DF78DDA3779F}" destId="{B6102E85-080F-4DA6-9374-DCCF5CB1BD33}" srcOrd="0" destOrd="0" presId="urn:microsoft.com/office/officeart/2005/8/layout/orgChart1"/>
    <dgm:cxn modelId="{9F6D76D7-9F3E-4DDF-A6D7-57A80B97932D}" srcId="{343AF57C-1765-4675-A1FE-43D625298883}" destId="{494BA60A-26FD-4AE3-93C8-BDE18CEB45B2}" srcOrd="0" destOrd="0" parTransId="{7885A9DE-1407-4910-B79E-0EC589B1876B}" sibTransId="{C2A94FBF-6E65-4B02-BF95-67D20EB13B60}"/>
    <dgm:cxn modelId="{8CA713D8-19DC-4D1B-83BB-411EC2F8CB81}" type="presOf" srcId="{966ED9D2-867E-4E01-920B-EB640235F63D}" destId="{72720E0B-8714-4952-823D-EAF4920C0C1F}" srcOrd="1" destOrd="0" presId="urn:microsoft.com/office/officeart/2005/8/layout/orgChart1"/>
    <dgm:cxn modelId="{6EB383D9-FF20-4CFF-A640-818CDC5B72A2}" type="presOf" srcId="{7A4ADBBD-FC18-4425-BAA8-AE20A6F7E180}" destId="{2327249D-B8DC-4A45-A001-673B6164C821}" srcOrd="1" destOrd="0" presId="urn:microsoft.com/office/officeart/2005/8/layout/orgChart1"/>
    <dgm:cxn modelId="{84032CDA-656A-48B1-BDAA-51AA2D98D6A1}" srcId="{5B86933C-8461-4727-A9EE-3B6C8EF07B89}" destId="{343AF57C-1765-4675-A1FE-43D625298883}" srcOrd="0" destOrd="0" parTransId="{C2E2A5B1-544F-4472-9E24-717E156E3298}" sibTransId="{587B3487-7CCA-4E99-A673-EA4BEDA6EF74}"/>
    <dgm:cxn modelId="{C6510AE5-6037-4DE2-9A3D-013F4DFB48F0}" type="presOf" srcId="{729D20AE-16A2-4626-9641-145BEAE4A0FB}" destId="{0FADE843-43D1-4F56-884D-AEB424D344A9}" srcOrd="1" destOrd="0" presId="urn:microsoft.com/office/officeart/2005/8/layout/orgChart1"/>
    <dgm:cxn modelId="{5259D2EA-B397-4A78-9DA7-013DA8F3480E}" srcId="{343AF57C-1765-4675-A1FE-43D625298883}" destId="{966ED9D2-867E-4E01-920B-EB640235F63D}" srcOrd="2" destOrd="0" parTransId="{DA446C50-C0ED-4B33-8BE7-DF78DDA3779F}" sibTransId="{26223FF6-B131-4E25-9774-A30F524977F9}"/>
    <dgm:cxn modelId="{7208F2EF-B7A9-4A14-AA7C-38CCB126CE05}" type="presOf" srcId="{5C941D44-614F-475E-98B2-71A39D6ACE18}" destId="{FE8D8A40-853D-47B1-A9CD-407D6194B616}" srcOrd="1" destOrd="0" presId="urn:microsoft.com/office/officeart/2005/8/layout/orgChart1"/>
    <dgm:cxn modelId="{DDC215F5-9812-4AC0-85EF-A3432586A5DB}" type="presOf" srcId="{A02D319E-2AE0-4E22-9E31-40894A1FE04F}" destId="{CB10CF0A-44D6-4535-9DB4-297AE36FA16C}" srcOrd="0" destOrd="0" presId="urn:microsoft.com/office/officeart/2005/8/layout/orgChart1"/>
    <dgm:cxn modelId="{DBAE02FE-97EF-4C8B-8621-3405EAE81D9B}" type="presOf" srcId="{343AF57C-1765-4675-A1FE-43D625298883}" destId="{67A3DFC0-877B-4DE1-98D8-E12ECEE70D49}" srcOrd="1" destOrd="0" presId="urn:microsoft.com/office/officeart/2005/8/layout/orgChart1"/>
    <dgm:cxn modelId="{D2351DC3-23D0-448A-BEC1-A365A2EC67B8}" type="presParOf" srcId="{32941D4E-C17E-4B0F-96FC-747EFA4EE336}" destId="{98256745-B6B0-4DA8-9604-E11E3FF5119A}" srcOrd="0" destOrd="0" presId="urn:microsoft.com/office/officeart/2005/8/layout/orgChart1"/>
    <dgm:cxn modelId="{3E988F0B-974E-4855-90A7-6B25F2A6CAAC}" type="presParOf" srcId="{98256745-B6B0-4DA8-9604-E11E3FF5119A}" destId="{ED75C3AF-068A-4AC9-9A67-B4DE6661D926}" srcOrd="0" destOrd="0" presId="urn:microsoft.com/office/officeart/2005/8/layout/orgChart1"/>
    <dgm:cxn modelId="{4D0502DD-CF83-4061-9AA9-807E58264BFB}" type="presParOf" srcId="{ED75C3AF-068A-4AC9-9A67-B4DE6661D926}" destId="{F6940FC8-B08C-4E2C-9404-52F285E6B600}" srcOrd="0" destOrd="0" presId="urn:microsoft.com/office/officeart/2005/8/layout/orgChart1"/>
    <dgm:cxn modelId="{85C6DC18-7939-425D-93B6-10523A876366}" type="presParOf" srcId="{ED75C3AF-068A-4AC9-9A67-B4DE6661D926}" destId="{67A3DFC0-877B-4DE1-98D8-E12ECEE70D49}" srcOrd="1" destOrd="0" presId="urn:microsoft.com/office/officeart/2005/8/layout/orgChart1"/>
    <dgm:cxn modelId="{02CAA975-E328-4746-B91D-9BEE9198C6AD}" type="presParOf" srcId="{98256745-B6B0-4DA8-9604-E11E3FF5119A}" destId="{7073CE34-00A6-4ED0-BB5C-EC44E5E87841}" srcOrd="1" destOrd="0" presId="urn:microsoft.com/office/officeart/2005/8/layout/orgChart1"/>
    <dgm:cxn modelId="{C651D280-9C47-49DC-BAAF-CAB9966385F9}" type="presParOf" srcId="{7073CE34-00A6-4ED0-BB5C-EC44E5E87841}" destId="{4FCECFA2-A3DA-4C28-9C6D-450F12C2F254}" srcOrd="0" destOrd="0" presId="urn:microsoft.com/office/officeart/2005/8/layout/orgChart1"/>
    <dgm:cxn modelId="{F3AE39BF-4239-44A0-9A05-C52A1634660E}" type="presParOf" srcId="{7073CE34-00A6-4ED0-BB5C-EC44E5E87841}" destId="{D728261F-E1EC-4BFE-9D73-13A705C7B594}" srcOrd="1" destOrd="0" presId="urn:microsoft.com/office/officeart/2005/8/layout/orgChart1"/>
    <dgm:cxn modelId="{1EDBE388-CA7A-4A52-81D7-82C3B3422769}" type="presParOf" srcId="{D728261F-E1EC-4BFE-9D73-13A705C7B594}" destId="{62F6CD4E-E04C-4EC9-B8CE-D996FB6EC0EE}" srcOrd="0" destOrd="0" presId="urn:microsoft.com/office/officeart/2005/8/layout/orgChart1"/>
    <dgm:cxn modelId="{EBF32640-5FE9-4ED5-B5D6-7AF724463A2F}" type="presParOf" srcId="{62F6CD4E-E04C-4EC9-B8CE-D996FB6EC0EE}" destId="{AA2A6933-3BD4-44CE-A60D-CC77DD69AE31}" srcOrd="0" destOrd="0" presId="urn:microsoft.com/office/officeart/2005/8/layout/orgChart1"/>
    <dgm:cxn modelId="{670239F3-B7B8-45DE-B69F-92DBAF9F7B8B}" type="presParOf" srcId="{62F6CD4E-E04C-4EC9-B8CE-D996FB6EC0EE}" destId="{4A064FE2-4B70-40AD-AB2A-4D0CC07005E4}" srcOrd="1" destOrd="0" presId="urn:microsoft.com/office/officeart/2005/8/layout/orgChart1"/>
    <dgm:cxn modelId="{F5EDD136-FC02-403A-90E8-B6599026A6ED}" type="presParOf" srcId="{D728261F-E1EC-4BFE-9D73-13A705C7B594}" destId="{C37803E2-3833-4958-ACB2-A18D1630AC2A}" srcOrd="1" destOrd="0" presId="urn:microsoft.com/office/officeart/2005/8/layout/orgChart1"/>
    <dgm:cxn modelId="{22273265-5266-4642-B044-E2125EA367D0}" type="presParOf" srcId="{D728261F-E1EC-4BFE-9D73-13A705C7B594}" destId="{BEF6CB99-0BB3-4B86-B79D-6FD00C73C5A0}" srcOrd="2" destOrd="0" presId="urn:microsoft.com/office/officeart/2005/8/layout/orgChart1"/>
    <dgm:cxn modelId="{05712AD2-7A7C-4850-B412-EEB90FB783CD}" type="presParOf" srcId="{7073CE34-00A6-4ED0-BB5C-EC44E5E87841}" destId="{59871C42-E694-477F-87C3-4C46B38102B9}" srcOrd="2" destOrd="0" presId="urn:microsoft.com/office/officeart/2005/8/layout/orgChart1"/>
    <dgm:cxn modelId="{EB06A704-018F-47AA-9229-C54F629AF4CD}" type="presParOf" srcId="{7073CE34-00A6-4ED0-BB5C-EC44E5E87841}" destId="{FB3487D3-6068-4FD7-A620-47C9A736F86C}" srcOrd="3" destOrd="0" presId="urn:microsoft.com/office/officeart/2005/8/layout/orgChart1"/>
    <dgm:cxn modelId="{9B5DCC23-C857-402A-92CD-1687D35A6285}" type="presParOf" srcId="{FB3487D3-6068-4FD7-A620-47C9A736F86C}" destId="{4EA687E9-2A32-40AB-AF16-5DBB2DDED457}" srcOrd="0" destOrd="0" presId="urn:microsoft.com/office/officeart/2005/8/layout/orgChart1"/>
    <dgm:cxn modelId="{B7D9CB47-C401-49D8-88A3-52F8C4C2F0F9}" type="presParOf" srcId="{4EA687E9-2A32-40AB-AF16-5DBB2DDED457}" destId="{B7159DC5-4FB5-496D-B2C5-584FE501E7FD}" srcOrd="0" destOrd="0" presId="urn:microsoft.com/office/officeart/2005/8/layout/orgChart1"/>
    <dgm:cxn modelId="{B666CD7C-6E86-45D5-BAD5-091CAD6F83F0}" type="presParOf" srcId="{4EA687E9-2A32-40AB-AF16-5DBB2DDED457}" destId="{FE8D8A40-853D-47B1-A9CD-407D6194B616}" srcOrd="1" destOrd="0" presId="urn:microsoft.com/office/officeart/2005/8/layout/orgChart1"/>
    <dgm:cxn modelId="{A3676B88-7BC6-4F1B-B97D-B3650ED86A81}" type="presParOf" srcId="{FB3487D3-6068-4FD7-A620-47C9A736F86C}" destId="{3C9EB509-AAB1-4226-A21A-E2198305ADB5}" srcOrd="1" destOrd="0" presId="urn:microsoft.com/office/officeart/2005/8/layout/orgChart1"/>
    <dgm:cxn modelId="{FDF21CB0-B2E6-447E-B24B-E21330ED8831}" type="presParOf" srcId="{FB3487D3-6068-4FD7-A620-47C9A736F86C}" destId="{C226571B-E06D-41BA-96F1-0035708D80B5}" srcOrd="2" destOrd="0" presId="urn:microsoft.com/office/officeart/2005/8/layout/orgChart1"/>
    <dgm:cxn modelId="{22507E0D-3BC4-4BFA-B788-9B01D61A4EC2}" type="presParOf" srcId="{7073CE34-00A6-4ED0-BB5C-EC44E5E87841}" destId="{B6102E85-080F-4DA6-9374-DCCF5CB1BD33}" srcOrd="4" destOrd="0" presId="urn:microsoft.com/office/officeart/2005/8/layout/orgChart1"/>
    <dgm:cxn modelId="{72672BED-2B29-4678-9B86-C1FE450F4A0A}" type="presParOf" srcId="{7073CE34-00A6-4ED0-BB5C-EC44E5E87841}" destId="{ECF63282-58C3-4056-97B5-D5C1486F98FD}" srcOrd="5" destOrd="0" presId="urn:microsoft.com/office/officeart/2005/8/layout/orgChart1"/>
    <dgm:cxn modelId="{5225715B-EB36-4A20-90A2-5C2CFF97D2B3}" type="presParOf" srcId="{ECF63282-58C3-4056-97B5-D5C1486F98FD}" destId="{446CD2B6-28A4-4970-8C86-B76005C37046}" srcOrd="0" destOrd="0" presId="urn:microsoft.com/office/officeart/2005/8/layout/orgChart1"/>
    <dgm:cxn modelId="{7CE78E16-BAC8-4DCC-85CE-9773E587AD13}" type="presParOf" srcId="{446CD2B6-28A4-4970-8C86-B76005C37046}" destId="{05141328-8E25-49C2-8C9C-8AE8A305E224}" srcOrd="0" destOrd="0" presId="urn:microsoft.com/office/officeart/2005/8/layout/orgChart1"/>
    <dgm:cxn modelId="{C6CD02A1-0D36-47AE-A572-113D6D7138F6}" type="presParOf" srcId="{446CD2B6-28A4-4970-8C86-B76005C37046}" destId="{72720E0B-8714-4952-823D-EAF4920C0C1F}" srcOrd="1" destOrd="0" presId="urn:microsoft.com/office/officeart/2005/8/layout/orgChart1"/>
    <dgm:cxn modelId="{76D2A347-CD73-4045-907D-F1349BC75AEB}" type="presParOf" srcId="{ECF63282-58C3-4056-97B5-D5C1486F98FD}" destId="{843C4596-9902-4B91-8578-2813D66B6CC3}" srcOrd="1" destOrd="0" presId="urn:microsoft.com/office/officeart/2005/8/layout/orgChart1"/>
    <dgm:cxn modelId="{8500FBCC-9938-4677-A068-99AE221B9EF9}" type="presParOf" srcId="{ECF63282-58C3-4056-97B5-D5C1486F98FD}" destId="{A1793859-C6BC-4D7E-8FF8-A1D599B383F1}" srcOrd="2" destOrd="0" presId="urn:microsoft.com/office/officeart/2005/8/layout/orgChart1"/>
    <dgm:cxn modelId="{16537C82-77A7-4FDE-A77F-4CB0DEA1AA58}" type="presParOf" srcId="{7073CE34-00A6-4ED0-BB5C-EC44E5E87841}" destId="{47FF08AF-039D-414D-B416-DF2EB663B116}" srcOrd="6" destOrd="0" presId="urn:microsoft.com/office/officeart/2005/8/layout/orgChart1"/>
    <dgm:cxn modelId="{4998C6D9-5679-4427-B232-CC6145144B00}" type="presParOf" srcId="{7073CE34-00A6-4ED0-BB5C-EC44E5E87841}" destId="{C0273C77-B96C-4E7C-B920-6FCA85A93168}" srcOrd="7" destOrd="0" presId="urn:microsoft.com/office/officeart/2005/8/layout/orgChart1"/>
    <dgm:cxn modelId="{6DA6385E-A67F-4886-95E3-4A9E15B6883D}" type="presParOf" srcId="{C0273C77-B96C-4E7C-B920-6FCA85A93168}" destId="{79480156-3696-4FB1-8C9B-07B65B4FD2A3}" srcOrd="0" destOrd="0" presId="urn:microsoft.com/office/officeart/2005/8/layout/orgChart1"/>
    <dgm:cxn modelId="{CDB4F1B9-EB16-4966-B491-B0DFB2994C5C}" type="presParOf" srcId="{79480156-3696-4FB1-8C9B-07B65B4FD2A3}" destId="{7E178403-16D2-46AF-8EEF-B7DE95262B63}" srcOrd="0" destOrd="0" presId="urn:microsoft.com/office/officeart/2005/8/layout/orgChart1"/>
    <dgm:cxn modelId="{DB5C3552-11A7-49B8-AFA6-6112F0FA7437}" type="presParOf" srcId="{79480156-3696-4FB1-8C9B-07B65B4FD2A3}" destId="{0FADE843-43D1-4F56-884D-AEB424D344A9}" srcOrd="1" destOrd="0" presId="urn:microsoft.com/office/officeart/2005/8/layout/orgChart1"/>
    <dgm:cxn modelId="{E7CA6091-8FCD-415C-A696-2461E2D485F4}" type="presParOf" srcId="{C0273C77-B96C-4E7C-B920-6FCA85A93168}" destId="{8CC24A95-2859-4BF4-80B2-C09D13EBA382}" srcOrd="1" destOrd="0" presId="urn:microsoft.com/office/officeart/2005/8/layout/orgChart1"/>
    <dgm:cxn modelId="{3BA1867C-C4A8-4CF8-9EE3-D1FE4914FB9E}" type="presParOf" srcId="{C0273C77-B96C-4E7C-B920-6FCA85A93168}" destId="{55D0FED2-B385-4339-9FD1-8934C79A62A6}" srcOrd="2" destOrd="0" presId="urn:microsoft.com/office/officeart/2005/8/layout/orgChart1"/>
    <dgm:cxn modelId="{3B3930DF-A7D4-48CD-B8FC-9FE3CB7BEA21}" type="presParOf" srcId="{7073CE34-00A6-4ED0-BB5C-EC44E5E87841}" destId="{CB10CF0A-44D6-4535-9DB4-297AE36FA16C}" srcOrd="8" destOrd="0" presId="urn:microsoft.com/office/officeart/2005/8/layout/orgChart1"/>
    <dgm:cxn modelId="{01F176F4-17FC-474F-8EB2-DA42F0F99833}" type="presParOf" srcId="{7073CE34-00A6-4ED0-BB5C-EC44E5E87841}" destId="{9C186006-E5E2-40D4-A2DB-C5A73F44BFCD}" srcOrd="9" destOrd="0" presId="urn:microsoft.com/office/officeart/2005/8/layout/orgChart1"/>
    <dgm:cxn modelId="{FEBA30DB-4C38-4A42-B1EE-24D954B7BCEE}" type="presParOf" srcId="{9C186006-E5E2-40D4-A2DB-C5A73F44BFCD}" destId="{40F89410-2CE0-460C-9097-1151A2513875}" srcOrd="0" destOrd="0" presId="urn:microsoft.com/office/officeart/2005/8/layout/orgChart1"/>
    <dgm:cxn modelId="{AD60AEA7-1598-42F3-B55D-EDECC79D099B}" type="presParOf" srcId="{40F89410-2CE0-460C-9097-1151A2513875}" destId="{8B4E4ECE-485C-4D9A-A1A6-5F27FF5AC778}" srcOrd="0" destOrd="0" presId="urn:microsoft.com/office/officeart/2005/8/layout/orgChart1"/>
    <dgm:cxn modelId="{871CCD17-6B5F-4BCE-BEE1-1081A97356E1}" type="presParOf" srcId="{40F89410-2CE0-460C-9097-1151A2513875}" destId="{2327249D-B8DC-4A45-A001-673B6164C821}" srcOrd="1" destOrd="0" presId="urn:microsoft.com/office/officeart/2005/8/layout/orgChart1"/>
    <dgm:cxn modelId="{87DB4FE9-146F-40A8-AFA0-A09788294350}" type="presParOf" srcId="{9C186006-E5E2-40D4-A2DB-C5A73F44BFCD}" destId="{20FEA3C8-69C9-4883-B972-87DF4C4B2136}" srcOrd="1" destOrd="0" presId="urn:microsoft.com/office/officeart/2005/8/layout/orgChart1"/>
    <dgm:cxn modelId="{DB8F11F4-2AA2-46B1-99E3-5AFE4A0F679A}" type="presParOf" srcId="{9C186006-E5E2-40D4-A2DB-C5A73F44BFCD}" destId="{945DF5D0-6E67-4E1F-8319-3BCBE7F3F7F3}" srcOrd="2" destOrd="0" presId="urn:microsoft.com/office/officeart/2005/8/layout/orgChart1"/>
    <dgm:cxn modelId="{6393C372-0B2A-482A-9724-982A720F2CE9}" type="presParOf" srcId="{7073CE34-00A6-4ED0-BB5C-EC44E5E87841}" destId="{E8A89CD0-96EC-4886-96C6-D1BD1D4459E6}" srcOrd="10" destOrd="0" presId="urn:microsoft.com/office/officeart/2005/8/layout/orgChart1"/>
    <dgm:cxn modelId="{A363A4DB-FFD6-4ACF-B69B-953CDC4E9FCB}" type="presParOf" srcId="{7073CE34-00A6-4ED0-BB5C-EC44E5E87841}" destId="{54EDC90E-BF95-4DEC-9E89-39470C5C30A4}" srcOrd="11" destOrd="0" presId="urn:microsoft.com/office/officeart/2005/8/layout/orgChart1"/>
    <dgm:cxn modelId="{3AB27442-48CB-46A9-BF46-755D4513A635}" type="presParOf" srcId="{54EDC90E-BF95-4DEC-9E89-39470C5C30A4}" destId="{6FB4B113-2AFA-4FF9-8CEA-AFFB167DA6FE}" srcOrd="0" destOrd="0" presId="urn:microsoft.com/office/officeart/2005/8/layout/orgChart1"/>
    <dgm:cxn modelId="{5AC6BAD1-759E-4307-A758-0012DA2872ED}" type="presParOf" srcId="{6FB4B113-2AFA-4FF9-8CEA-AFFB167DA6FE}" destId="{A6D147C8-DC55-4771-BC97-F252A0C848C3}" srcOrd="0" destOrd="0" presId="urn:microsoft.com/office/officeart/2005/8/layout/orgChart1"/>
    <dgm:cxn modelId="{CCD04681-ACA0-4185-B937-E521B36CEE8A}" type="presParOf" srcId="{6FB4B113-2AFA-4FF9-8CEA-AFFB167DA6FE}" destId="{75FD95C9-E7FC-4503-A259-A7A5FC7FF62D}" srcOrd="1" destOrd="0" presId="urn:microsoft.com/office/officeart/2005/8/layout/orgChart1"/>
    <dgm:cxn modelId="{0E64818A-62F6-4BEA-B50B-20D751B42D4C}" type="presParOf" srcId="{54EDC90E-BF95-4DEC-9E89-39470C5C30A4}" destId="{A09AB122-F529-4367-871E-EFF0D3840C58}" srcOrd="1" destOrd="0" presId="urn:microsoft.com/office/officeart/2005/8/layout/orgChart1"/>
    <dgm:cxn modelId="{493F0A4C-5C40-4BE7-B734-35D7A94DD070}" type="presParOf" srcId="{54EDC90E-BF95-4DEC-9E89-39470C5C30A4}" destId="{2943DFBB-3349-47E0-B514-498BB9DCDE63}" srcOrd="2" destOrd="0" presId="urn:microsoft.com/office/officeart/2005/8/layout/orgChart1"/>
    <dgm:cxn modelId="{678472BC-5111-4224-9919-8CF0C31B4005}" type="presParOf" srcId="{7073CE34-00A6-4ED0-BB5C-EC44E5E87841}" destId="{C670970A-887D-4D70-A2CD-27BE123A6BB5}" srcOrd="12" destOrd="0" presId="urn:microsoft.com/office/officeart/2005/8/layout/orgChart1"/>
    <dgm:cxn modelId="{FFAD2D47-9552-420C-A826-16B3B5AFC1A5}" type="presParOf" srcId="{7073CE34-00A6-4ED0-BB5C-EC44E5E87841}" destId="{BAF9EF85-CDFF-46B1-BADA-DFCA186B9D3E}" srcOrd="13" destOrd="0" presId="urn:microsoft.com/office/officeart/2005/8/layout/orgChart1"/>
    <dgm:cxn modelId="{D3A937DE-5CE6-46D4-A895-A1D694C3C318}" type="presParOf" srcId="{BAF9EF85-CDFF-46B1-BADA-DFCA186B9D3E}" destId="{CAAE20C9-945C-4252-A0D0-B193BEA8E96F}" srcOrd="0" destOrd="0" presId="urn:microsoft.com/office/officeart/2005/8/layout/orgChart1"/>
    <dgm:cxn modelId="{C6E6F5B7-60CB-4EE7-AA20-B02D2B9E12DF}" type="presParOf" srcId="{CAAE20C9-945C-4252-A0D0-B193BEA8E96F}" destId="{7BAEFE91-FECC-495F-A699-F8E19ECBF9C5}" srcOrd="0" destOrd="0" presId="urn:microsoft.com/office/officeart/2005/8/layout/orgChart1"/>
    <dgm:cxn modelId="{3604306A-E2F5-4D11-8865-B1C84435BF6C}" type="presParOf" srcId="{CAAE20C9-945C-4252-A0D0-B193BEA8E96F}" destId="{DB7F74D6-BE05-4867-8686-3FC6CD29DFA8}" srcOrd="1" destOrd="0" presId="urn:microsoft.com/office/officeart/2005/8/layout/orgChart1"/>
    <dgm:cxn modelId="{EE5433E8-A83C-48D5-8375-49726020E29B}" type="presParOf" srcId="{BAF9EF85-CDFF-46B1-BADA-DFCA186B9D3E}" destId="{9A151568-9E4A-4776-851D-34CB2AC10045}" srcOrd="1" destOrd="0" presId="urn:microsoft.com/office/officeart/2005/8/layout/orgChart1"/>
    <dgm:cxn modelId="{5923B377-2DD7-4079-A977-E2DB74D676AA}" type="presParOf" srcId="{BAF9EF85-CDFF-46B1-BADA-DFCA186B9D3E}" destId="{190E2859-E3DB-4C97-856A-4C98DCD18224}" srcOrd="2" destOrd="0" presId="urn:microsoft.com/office/officeart/2005/8/layout/orgChart1"/>
    <dgm:cxn modelId="{16180CDA-4AE0-4B8E-80B2-1466DF5F8BD6}" type="presParOf" srcId="{98256745-B6B0-4DA8-9604-E11E3FF5119A}" destId="{E83FEC33-24D0-4B2E-BB1A-6370799121D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70970A-887D-4D70-A2CD-27BE123A6BB5}">
      <dsp:nvSpPr>
        <dsp:cNvPr id="0" name=""/>
        <dsp:cNvSpPr/>
      </dsp:nvSpPr>
      <dsp:spPr>
        <a:xfrm>
          <a:off x="5884163" y="3300262"/>
          <a:ext cx="5169096" cy="29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519"/>
              </a:lnTo>
              <a:lnTo>
                <a:pt x="5169096" y="149519"/>
              </a:lnTo>
              <a:lnTo>
                <a:pt x="5169096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A89CD0-96EC-4886-96C6-D1BD1D4459E6}">
      <dsp:nvSpPr>
        <dsp:cNvPr id="0" name=""/>
        <dsp:cNvSpPr/>
      </dsp:nvSpPr>
      <dsp:spPr>
        <a:xfrm>
          <a:off x="5884163" y="3300262"/>
          <a:ext cx="3446064" cy="29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519"/>
              </a:lnTo>
              <a:lnTo>
                <a:pt x="3446064" y="149519"/>
              </a:lnTo>
              <a:lnTo>
                <a:pt x="3446064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0CF0A-44D6-4535-9DB4-297AE36FA16C}">
      <dsp:nvSpPr>
        <dsp:cNvPr id="0" name=""/>
        <dsp:cNvSpPr/>
      </dsp:nvSpPr>
      <dsp:spPr>
        <a:xfrm>
          <a:off x="5884163" y="3300262"/>
          <a:ext cx="1723032" cy="29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9519"/>
              </a:lnTo>
              <a:lnTo>
                <a:pt x="1723032" y="149519"/>
              </a:lnTo>
              <a:lnTo>
                <a:pt x="1723032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F08AF-039D-414D-B416-DF2EB663B116}">
      <dsp:nvSpPr>
        <dsp:cNvPr id="0" name=""/>
        <dsp:cNvSpPr/>
      </dsp:nvSpPr>
      <dsp:spPr>
        <a:xfrm>
          <a:off x="5838443" y="3300262"/>
          <a:ext cx="91440" cy="299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102E85-080F-4DA6-9374-DCCF5CB1BD33}">
      <dsp:nvSpPr>
        <dsp:cNvPr id="0" name=""/>
        <dsp:cNvSpPr/>
      </dsp:nvSpPr>
      <dsp:spPr>
        <a:xfrm>
          <a:off x="4161131" y="3300262"/>
          <a:ext cx="1723032" cy="299038"/>
        </a:xfrm>
        <a:custGeom>
          <a:avLst/>
          <a:gdLst/>
          <a:ahLst/>
          <a:cxnLst/>
          <a:rect l="0" t="0" r="0" b="0"/>
          <a:pathLst>
            <a:path>
              <a:moveTo>
                <a:pt x="1723032" y="0"/>
              </a:moveTo>
              <a:lnTo>
                <a:pt x="1723032" y="149519"/>
              </a:lnTo>
              <a:lnTo>
                <a:pt x="0" y="149519"/>
              </a:lnTo>
              <a:lnTo>
                <a:pt x="0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871C42-E694-477F-87C3-4C46B38102B9}">
      <dsp:nvSpPr>
        <dsp:cNvPr id="0" name=""/>
        <dsp:cNvSpPr/>
      </dsp:nvSpPr>
      <dsp:spPr>
        <a:xfrm>
          <a:off x="2438099" y="3300262"/>
          <a:ext cx="3446064" cy="299038"/>
        </a:xfrm>
        <a:custGeom>
          <a:avLst/>
          <a:gdLst/>
          <a:ahLst/>
          <a:cxnLst/>
          <a:rect l="0" t="0" r="0" b="0"/>
          <a:pathLst>
            <a:path>
              <a:moveTo>
                <a:pt x="3446064" y="0"/>
              </a:moveTo>
              <a:lnTo>
                <a:pt x="3446064" y="149519"/>
              </a:lnTo>
              <a:lnTo>
                <a:pt x="0" y="149519"/>
              </a:lnTo>
              <a:lnTo>
                <a:pt x="0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CECFA2-A3DA-4C28-9C6D-450F12C2F254}">
      <dsp:nvSpPr>
        <dsp:cNvPr id="0" name=""/>
        <dsp:cNvSpPr/>
      </dsp:nvSpPr>
      <dsp:spPr>
        <a:xfrm>
          <a:off x="715067" y="3300262"/>
          <a:ext cx="5169096" cy="299038"/>
        </a:xfrm>
        <a:custGeom>
          <a:avLst/>
          <a:gdLst/>
          <a:ahLst/>
          <a:cxnLst/>
          <a:rect l="0" t="0" r="0" b="0"/>
          <a:pathLst>
            <a:path>
              <a:moveTo>
                <a:pt x="5169096" y="0"/>
              </a:moveTo>
              <a:lnTo>
                <a:pt x="5169096" y="149519"/>
              </a:lnTo>
              <a:lnTo>
                <a:pt x="0" y="149519"/>
              </a:lnTo>
              <a:lnTo>
                <a:pt x="0" y="299038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940FC8-B08C-4E2C-9404-52F285E6B600}">
      <dsp:nvSpPr>
        <dsp:cNvPr id="0" name=""/>
        <dsp:cNvSpPr/>
      </dsp:nvSpPr>
      <dsp:spPr>
        <a:xfrm>
          <a:off x="5172166" y="2588265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b="1" kern="1200" dirty="0"/>
            <a:t>Vermoeden van een misstand?</a:t>
          </a:r>
          <a:br>
            <a:rPr lang="nl-NL" sz="700" b="1" kern="1200" dirty="0"/>
          </a:br>
          <a:r>
            <a:rPr lang="nl-NL" sz="700" kern="1200" dirty="0"/>
            <a:t>Melding kan gedaan worden bij:</a:t>
          </a:r>
        </a:p>
      </dsp:txBody>
      <dsp:txXfrm>
        <a:off x="5172166" y="2588265"/>
        <a:ext cx="1423993" cy="711996"/>
      </dsp:txXfrm>
    </dsp:sp>
    <dsp:sp modelId="{AA2A6933-3BD4-44CE-A60D-CC77DD69AE31}">
      <dsp:nvSpPr>
        <dsp:cNvPr id="0" name=""/>
        <dsp:cNvSpPr/>
      </dsp:nvSpPr>
      <dsp:spPr>
        <a:xfrm>
          <a:off x="3070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b="1" kern="1200" dirty="0"/>
            <a:t>Leidinggevende Klokkenluider</a:t>
          </a:r>
          <a:br>
            <a:rPr lang="nl-NL" sz="700" kern="1200" dirty="0"/>
          </a:br>
          <a:r>
            <a:rPr lang="nl-NL" sz="700" kern="1200" dirty="0"/>
            <a:t>Bevestiging ontvangstmelding aan interne contactpersoon en aan Klokkenluider</a:t>
          </a:r>
        </a:p>
      </dsp:txBody>
      <dsp:txXfrm>
        <a:off x="3070" y="3599300"/>
        <a:ext cx="1423993" cy="711996"/>
      </dsp:txXfrm>
    </dsp:sp>
    <dsp:sp modelId="{B7159DC5-4FB5-496D-B2C5-584FE501E7FD}">
      <dsp:nvSpPr>
        <dsp:cNvPr id="0" name=""/>
        <dsp:cNvSpPr/>
      </dsp:nvSpPr>
      <dsp:spPr>
        <a:xfrm>
          <a:off x="1726102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b="1" kern="1200" dirty="0"/>
            <a:t>Vertrouwenspersoon</a:t>
          </a:r>
          <a:br>
            <a:rPr lang="nl-NL" sz="700" b="1" kern="1200" dirty="0"/>
          </a:br>
          <a:r>
            <a:rPr lang="nl-NL" sz="700" b="1" kern="1200" dirty="0"/>
            <a:t>Zie flyers op de </a:t>
          </a:r>
          <a:r>
            <a:rPr lang="nl-NL" sz="700" b="1" kern="1200" dirty="0" err="1"/>
            <a:t>plants</a:t>
          </a:r>
          <a:br>
            <a:rPr lang="nl-NL" sz="700" kern="1200" dirty="0"/>
          </a:br>
          <a:r>
            <a:rPr lang="nl-NL" sz="700" kern="1200" dirty="0"/>
            <a:t>Bevestiging ontvangstmelding aan interne contactpersoon en aan Klokkenluider</a:t>
          </a:r>
        </a:p>
      </dsp:txBody>
      <dsp:txXfrm>
        <a:off x="1726102" y="3599300"/>
        <a:ext cx="1423993" cy="711996"/>
      </dsp:txXfrm>
    </dsp:sp>
    <dsp:sp modelId="{05141328-8E25-49C2-8C9C-8AE8A305E224}">
      <dsp:nvSpPr>
        <dsp:cNvPr id="0" name=""/>
        <dsp:cNvSpPr/>
      </dsp:nvSpPr>
      <dsp:spPr>
        <a:xfrm>
          <a:off x="3449134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b="1" kern="1200" dirty="0"/>
            <a:t>Hoogst leidinggevende van de vestiging (Plant manager)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kern="1200" dirty="0"/>
            <a:t>Bevestiging ontvangstmelding aan interne contactpersoon en aan Klokkenluider</a:t>
          </a:r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700" kern="1200" dirty="0"/>
        </a:p>
      </dsp:txBody>
      <dsp:txXfrm>
        <a:off x="3449134" y="3599300"/>
        <a:ext cx="1423993" cy="711996"/>
      </dsp:txXfrm>
    </dsp:sp>
    <dsp:sp modelId="{7E178403-16D2-46AF-8EEF-B7DE95262B63}">
      <dsp:nvSpPr>
        <dsp:cNvPr id="0" name=""/>
        <dsp:cNvSpPr/>
      </dsp:nvSpPr>
      <dsp:spPr>
        <a:xfrm>
          <a:off x="5172166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nl-NL" sz="700" b="1" kern="1200" dirty="0"/>
            <a:t>Interne Toezichtsorgaan</a:t>
          </a:r>
          <a:br>
            <a:rPr lang="nl-NL" sz="700" b="1" kern="1200" dirty="0"/>
          </a:br>
          <a:r>
            <a:rPr lang="nl-NL" sz="700" b="1" kern="1200" dirty="0"/>
            <a:t>(Raad van Commissarissen)</a:t>
          </a:r>
          <a:br>
            <a:rPr lang="nl-NL" sz="700" b="1" kern="1200" dirty="0"/>
          </a:br>
          <a:r>
            <a:rPr lang="nl-NL" sz="700" b="0" kern="1200" dirty="0"/>
            <a:t>Bevestiging ontvangstmelding aan interne contactpersoon en aan Klokkenluider</a:t>
          </a:r>
        </a:p>
        <a:p>
          <a:pPr marL="0"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700" b="1" kern="1200" dirty="0"/>
        </a:p>
      </dsp:txBody>
      <dsp:txXfrm>
        <a:off x="5172166" y="3599300"/>
        <a:ext cx="1423993" cy="711996"/>
      </dsp:txXfrm>
    </dsp:sp>
    <dsp:sp modelId="{8B4E4ECE-485C-4D9A-A1A6-5F27FF5AC778}">
      <dsp:nvSpPr>
        <dsp:cNvPr id="0" name=""/>
        <dsp:cNvSpPr/>
      </dsp:nvSpPr>
      <dsp:spPr>
        <a:xfrm>
          <a:off x="6895198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b="1" kern="1200"/>
            <a:t>Externe contactpersoon</a:t>
          </a:r>
          <a:endParaRPr lang="nl-NL" sz="700" b="1" kern="1200" dirty="0"/>
        </a:p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700" b="1" kern="1200" dirty="0"/>
            <a:t>(Hoffmann Bedrijfsrecherche)</a:t>
          </a:r>
          <a:br>
            <a:rPr lang="nl-NL" sz="700" b="1" kern="1200" dirty="0"/>
          </a:br>
          <a:r>
            <a:rPr lang="nl-NL" sz="700" kern="1200" dirty="0"/>
            <a:t>Bevestiging ontvangstmelding aan interne contactpersoon en aan Klokkenluider</a:t>
          </a:r>
          <a:endParaRPr lang="nl-NL" sz="700" b="1" kern="1200" dirty="0"/>
        </a:p>
      </dsp:txBody>
      <dsp:txXfrm>
        <a:off x="6895198" y="3599300"/>
        <a:ext cx="1423993" cy="711996"/>
      </dsp:txXfrm>
    </dsp:sp>
    <dsp:sp modelId="{A6D147C8-DC55-4771-BC97-F252A0C848C3}">
      <dsp:nvSpPr>
        <dsp:cNvPr id="0" name=""/>
        <dsp:cNvSpPr/>
      </dsp:nvSpPr>
      <dsp:spPr>
        <a:xfrm>
          <a:off x="8618230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br>
            <a:rPr lang="nl-NL" sz="700" b="1" kern="1200" dirty="0"/>
          </a:br>
          <a:r>
            <a:rPr lang="nl-NL" sz="700" b="1" kern="1200" dirty="0"/>
            <a:t>MD Nederland PFG</a:t>
          </a:r>
          <a:br>
            <a:rPr lang="nl-NL" sz="700" kern="1200" dirty="0"/>
          </a:br>
          <a:r>
            <a:rPr lang="nl-NL" sz="700" kern="1200" dirty="0"/>
            <a:t>Bevestiging ontvangstmelding aan interne contactpersoon en aan Klokkenluider</a:t>
          </a:r>
        </a:p>
        <a:p>
          <a:pPr marL="0"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700" kern="1200" dirty="0"/>
        </a:p>
      </dsp:txBody>
      <dsp:txXfrm>
        <a:off x="8618230" y="3599300"/>
        <a:ext cx="1423993" cy="711996"/>
      </dsp:txXfrm>
    </dsp:sp>
    <dsp:sp modelId="{7BAEFE91-FECC-495F-A699-F8E19ECBF9C5}">
      <dsp:nvSpPr>
        <dsp:cNvPr id="0" name=""/>
        <dsp:cNvSpPr/>
      </dsp:nvSpPr>
      <dsp:spPr>
        <a:xfrm>
          <a:off x="10341262" y="3599300"/>
          <a:ext cx="1423993" cy="71199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445" tIns="4445" rIns="4445" bIns="4445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br>
            <a:rPr lang="nl-NL" sz="700" b="1" kern="1200" dirty="0"/>
          </a:br>
          <a:r>
            <a:rPr lang="nl-NL" sz="700" b="1" kern="1200" dirty="0"/>
            <a:t>CEO PFG</a:t>
          </a:r>
          <a:br>
            <a:rPr lang="nl-NL" sz="700" kern="1200" dirty="0"/>
          </a:br>
          <a:r>
            <a:rPr lang="nl-NL" sz="700" kern="1200" dirty="0"/>
            <a:t>Bevestiging ontvangstmelding aan interne contactpersoon en aan Klokkenluider</a:t>
          </a:r>
        </a:p>
        <a:p>
          <a:pPr marL="0" lvl="0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nl-NL" sz="700" b="0" kern="1200" dirty="0"/>
        </a:p>
      </dsp:txBody>
      <dsp:txXfrm>
        <a:off x="10341262" y="3599300"/>
        <a:ext cx="1423993" cy="711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FCD523-EFF9-0002-AC3F-15BC595B9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3C0E60D-293B-3020-A44C-93E0CBDFA03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60EF05F-A4D0-DF70-5698-2FB29B135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63E3B36-F527-B991-307D-EB2CDD92C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A7DF7D7-5FCD-56D6-3674-4C020977A7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2830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55D859-F9B2-ED40-B217-16BCCC4135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6F8735E-B5CE-9857-431D-EA1C10EAD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EA2A5F-AD80-9B0E-A0BC-E847A7422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EBCD1C-7AFF-A7C2-9810-FC7F04CE8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21575AE-7844-0A82-15DE-B79830738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5617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22307D72-E441-A619-59DA-9F6E50A36D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CE7F549C-297B-A3A8-F751-1A7455F58F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E3D460C-B11D-A478-5DA0-229CEBEBB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DA5EA9D-972E-93B9-4007-7D7F589105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7001373-F814-D850-9AC6-E0EE808D0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472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4DDE36-E4E6-5633-E2B5-B08FCA12D5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AE2C71AD-8933-9CF6-2585-0177E125E8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72FD98D-B262-744A-A951-7B9A6C876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7654B37-9DF2-A5B6-434C-836484B4D5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CCCDC1-2854-D9CB-D295-BAD623B57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29658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9865882-A8F6-17EE-7877-A0E770D29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BE4BFFA-EADF-9C17-EA23-6FB2E2CACF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D675A65-2703-AB82-3A83-4C78A64576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98B93A-C865-1796-9059-629C5BE66E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BAA03DC-B8DA-E726-AD2E-BCEB857B7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94166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02E3F3-8F38-7E05-7154-90B21675C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614A5F5-4629-69C5-3CF3-7F4297202D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654FDA25-A268-E4DC-0470-12C2454D33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5F155CB-1E9E-ACFD-2F91-E70C092638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8A53E06-40AB-C3F3-23CE-D8F194B8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369619E-FDE3-CB72-454F-C33519EF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8423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E01223-F155-2EC3-5703-9A27AA453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B28FF898-00F7-6E65-3173-3104F9EE5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F04B2FF-F294-1C44-D1A6-24A74933CF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6B63CD50-287C-C151-3A02-D7FA2EEDD6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742BD0C2-A36B-0DC4-A648-1FE5E70334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647F608A-A729-1891-A6E0-04DDA566B0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2EBF437-AAEC-B17F-50E9-E5CA71708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7F30D78-7428-B47E-C9DA-B1235A82D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64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0F275D-B0D9-987D-8633-3C40D59F7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766AB46-C4C1-859B-AB78-89C7F836A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3241EA7E-0BD3-5A10-EB52-413AF904F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D461C0B7-484A-A53D-4F37-43DD7D377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0360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5F75675-6EAA-5FE2-43F7-264DF9D9B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C6A4CC5A-497A-5720-F310-25E176AAB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B7A532D-4F27-020E-1582-6F9D7D8B1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9936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B06C7-A5A0-77D6-72E4-10298834F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B54F39E-2BB9-E6BE-E61C-DCE617FC5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B7C3341C-A8F0-824F-198E-38C47679F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D84983C-11C5-7678-FF58-F60DFE96D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529EC3F4-E112-745D-A0D0-6C2741DA9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DFBCE50-77C9-E792-3C92-330D17EBE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59651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B1008D-45E5-9E88-AD46-B9DFE34B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F5DCCB9B-EF19-5514-7876-E168B0E9EE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E1601EF7-1099-536A-A4CD-7F514F06EC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0BF9A51-36F8-12B5-6437-F8BA1ABA6F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DFCE32D-0A69-D43B-9734-CFE66D966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5744EF8-68D0-AF27-21D1-786A71BFB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642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2ADA6A18-758C-FF95-2289-0ED79AAB5C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F7A14E5-1F9D-0531-05CB-BB8868C51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B27F87E-BB8B-2602-0C12-F62685D637D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C4F815-4840-4B02-93EA-EAF5C5FE9A36}" type="datetimeFigureOut">
              <a:rPr lang="nl-NL" smtClean="0"/>
              <a:t>11-5-2026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36AD052-FECC-E866-E5BC-2DD4563317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6368A2-EA93-F29A-401C-F8F9C5B470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E51945-DD9C-4F33-8C3A-FFD1FE8D3F8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994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6" name="Diagram 45">
            <a:extLst>
              <a:ext uri="{FF2B5EF4-FFF2-40B4-BE49-F238E27FC236}">
                <a16:creationId xmlns:a16="http://schemas.microsoft.com/office/drawing/2014/main" id="{339DA49A-00FF-E1B0-3924-CB82A4A0282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163364"/>
              </p:ext>
            </p:extLst>
          </p:nvPr>
        </p:nvGraphicFramePr>
        <p:xfrm>
          <a:off x="155448" y="-1673981"/>
          <a:ext cx="11768327" cy="6899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Afbeelding 3" descr="J.A. ter Maten B.V. is a company involved in import and export services.&#10;&#10;Door AI gegenereerde inhoud is mogelijk onjuist.">
            <a:extLst>
              <a:ext uri="{FF2B5EF4-FFF2-40B4-BE49-F238E27FC236}">
                <a16:creationId xmlns:a16="http://schemas.microsoft.com/office/drawing/2014/main" id="{5542AB84-ED9C-2761-509B-77619B4575F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62" y="319722"/>
            <a:ext cx="2060575" cy="560705"/>
          </a:xfrm>
          <a:prstGeom prst="rect">
            <a:avLst/>
          </a:prstGeom>
          <a:noFill/>
        </p:spPr>
      </p:pic>
      <p:sp>
        <p:nvSpPr>
          <p:cNvPr id="12" name="Tekstvak 11">
            <a:extLst>
              <a:ext uri="{FF2B5EF4-FFF2-40B4-BE49-F238E27FC236}">
                <a16:creationId xmlns:a16="http://schemas.microsoft.com/office/drawing/2014/main" id="{2C6CEBDF-FEB6-CA17-E329-ABBF9582A303}"/>
              </a:ext>
            </a:extLst>
          </p:cNvPr>
          <p:cNvSpPr txBox="1"/>
          <p:nvPr/>
        </p:nvSpPr>
        <p:spPr>
          <a:xfrm>
            <a:off x="9372600" y="319722"/>
            <a:ext cx="255117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100" b="1" dirty="0">
                <a:latin typeface="Arial" panose="020B0604020202020204" pitchFamily="34" charset="0"/>
                <a:cs typeface="Arial" panose="020B0604020202020204" pitchFamily="34" charset="0"/>
              </a:rPr>
              <a:t>Schema Klokkenluidersregeling</a:t>
            </a:r>
            <a:br>
              <a:rPr lang="nl-NL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100" dirty="0">
                <a:latin typeface="Arial" panose="020B0604020202020204" pitchFamily="34" charset="0"/>
                <a:cs typeface="Arial" panose="020B0604020202020204" pitchFamily="34" charset="0"/>
              </a:rPr>
              <a:t>Versie: 001 </a:t>
            </a:r>
            <a:br>
              <a:rPr lang="nl-NL" sz="1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nl-NL" sz="1100" dirty="0">
                <a:latin typeface="Arial" panose="020B0604020202020204" pitchFamily="34" charset="0"/>
                <a:cs typeface="Arial" panose="020B0604020202020204" pitchFamily="34" charset="0"/>
              </a:rPr>
              <a:t>Uitgiftedatum: 11/05/2026</a:t>
            </a:r>
          </a:p>
        </p:txBody>
      </p:sp>
      <p:sp>
        <p:nvSpPr>
          <p:cNvPr id="15" name="Textbox 78">
            <a:extLst>
              <a:ext uri="{FF2B5EF4-FFF2-40B4-BE49-F238E27FC236}">
                <a16:creationId xmlns:a16="http://schemas.microsoft.com/office/drawing/2014/main" id="{8586F71B-1423-1EB4-3264-9931FE588FCB}"/>
              </a:ext>
            </a:extLst>
          </p:cNvPr>
          <p:cNvSpPr txBox="1"/>
          <p:nvPr/>
        </p:nvSpPr>
        <p:spPr>
          <a:xfrm>
            <a:off x="8652002" y="5257800"/>
            <a:ext cx="3172460" cy="89611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buNone/>
            </a:pPr>
            <a:r>
              <a:rPr lang="nl-NL" sz="10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  </a:t>
            </a:r>
            <a:r>
              <a:rPr lang="nl-NL" sz="105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Klokkenluider</a:t>
            </a:r>
            <a:r>
              <a:rPr lang="nl-NL" sz="1050" b="1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105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is</a:t>
            </a:r>
            <a:r>
              <a:rPr lang="nl-NL" sz="1050" b="1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105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altijd</a:t>
            </a:r>
            <a:r>
              <a:rPr lang="nl-NL" sz="1050" b="1" spc="-4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1050" b="1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beschermd!</a:t>
            </a: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02640" marR="902335" algn="ctr">
              <a:lnSpc>
                <a:spcPct val="112000"/>
              </a:lnSpc>
              <a:spcBef>
                <a:spcPts val="1180"/>
              </a:spcBef>
              <a:buNone/>
            </a:pP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Interne</a:t>
            </a:r>
            <a:r>
              <a:rPr lang="nl-NL" sz="800" spc="-3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Contactpersoon </a:t>
            </a:r>
            <a:b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(Director</a:t>
            </a:r>
            <a:r>
              <a:rPr lang="nl-NL" sz="800" spc="-5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Legal</a:t>
            </a:r>
            <a:r>
              <a:rPr lang="nl-NL" sz="800" spc="-6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Affiairs</a:t>
            </a: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PFG)</a:t>
            </a: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R="100330" algn="ctr">
              <a:lnSpc>
                <a:spcPts val="855"/>
              </a:lnSpc>
              <a:buNone/>
            </a:pP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houdt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toezicht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op</a:t>
            </a:r>
            <a:r>
              <a:rPr lang="nl-NL" sz="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het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onderzoek</a:t>
            </a:r>
            <a:r>
              <a:rPr lang="nl-NL" sz="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en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op</a:t>
            </a:r>
            <a:r>
              <a:rPr lang="nl-NL" sz="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het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tegengaan</a:t>
            </a: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635" marR="100330" algn="ctr">
              <a:spcBef>
                <a:spcPts val="55"/>
              </a:spcBef>
              <a:buNone/>
            </a:pP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van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benadeling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van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de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Klokkenluider</a:t>
            </a: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16" name="Textbox 53">
            <a:extLst>
              <a:ext uri="{FF2B5EF4-FFF2-40B4-BE49-F238E27FC236}">
                <a16:creationId xmlns:a16="http://schemas.microsoft.com/office/drawing/2014/main" id="{DEBB1272-E310-0518-4E8C-852F6D38C62B}"/>
              </a:ext>
            </a:extLst>
          </p:cNvPr>
          <p:cNvSpPr txBox="1"/>
          <p:nvPr/>
        </p:nvSpPr>
        <p:spPr>
          <a:xfrm>
            <a:off x="588962" y="5593207"/>
            <a:ext cx="1915714" cy="560705"/>
          </a:xfrm>
          <a:prstGeom prst="rect">
            <a:avLst/>
          </a:prstGeom>
          <a:ln w="8825">
            <a:solidFill>
              <a:srgbClr val="000000"/>
            </a:solidFill>
            <a:prstDash val="solid"/>
          </a:ln>
        </p:spPr>
        <p:txBody>
          <a:bodyPr wrap="square" lIns="0" tIns="0" rIns="0" bIns="0" rtlCol="0">
            <a:noAutofit/>
          </a:bodyPr>
          <a:lstStyle/>
          <a:p>
            <a:pPr>
              <a:spcBef>
                <a:spcPts val="550"/>
              </a:spcBef>
              <a:buNone/>
            </a:pP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Afkortingenlijst</a:t>
            </a:r>
            <a:b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b="1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CEO</a:t>
            </a: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= Chief Executive </a:t>
            </a:r>
            <a:r>
              <a:rPr lang="nl-NL" sz="800" spc="-10" dirty="0" err="1">
                <a:effectLst/>
                <a:latin typeface="Arial" panose="020B0604020202020204" pitchFamily="34" charset="0"/>
                <a:ea typeface="Arial" panose="020B0604020202020204" pitchFamily="34" charset="0"/>
              </a:rPr>
              <a:t>Officer</a:t>
            </a:r>
            <a:b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MD   =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Managing</a:t>
            </a:r>
            <a:r>
              <a:rPr lang="nl-NL" sz="800" spc="-3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Director</a:t>
            </a:r>
            <a:r>
              <a:rPr lang="nl-NL" sz="800" spc="-3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spc="-1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Nederland</a:t>
            </a: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255">
              <a:spcBef>
                <a:spcPts val="125"/>
              </a:spcBef>
              <a:buNone/>
            </a:pPr>
            <a:r>
              <a:rPr lang="nl-NL" sz="800" b="1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PFG =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Plukon</a:t>
            </a:r>
            <a:r>
              <a:rPr lang="nl-NL" sz="800" spc="-3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Food</a:t>
            </a:r>
            <a:r>
              <a:rPr lang="nl-NL" sz="800" spc="-25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Group</a:t>
            </a:r>
            <a:r>
              <a:rPr lang="nl-NL" sz="800" spc="-3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 </a:t>
            </a:r>
            <a:r>
              <a:rPr lang="nl-NL" sz="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  <a:t>B.V</a:t>
            </a:r>
            <a:br>
              <a:rPr lang="nl-NL" sz="800" spc="-20" dirty="0">
                <a:effectLst/>
                <a:latin typeface="Arial" panose="020B0604020202020204" pitchFamily="34" charset="0"/>
                <a:ea typeface="Arial" panose="020B0604020202020204" pitchFamily="34" charset="0"/>
              </a:rPr>
            </a:b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8255">
              <a:spcBef>
                <a:spcPts val="50"/>
              </a:spcBef>
              <a:buNone/>
            </a:pPr>
            <a:endParaRPr lang="nl-NL" sz="11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</p:txBody>
      </p:sp>
      <p:sp>
        <p:nvSpPr>
          <p:cNvPr id="29" name="Rechthoek 28">
            <a:extLst>
              <a:ext uri="{FF2B5EF4-FFF2-40B4-BE49-F238E27FC236}">
                <a16:creationId xmlns:a16="http://schemas.microsoft.com/office/drawing/2014/main" id="{FFF04328-E245-81F6-6199-62A7906A87C6}"/>
              </a:ext>
            </a:extLst>
          </p:cNvPr>
          <p:cNvSpPr/>
          <p:nvPr/>
        </p:nvSpPr>
        <p:spPr>
          <a:xfrm>
            <a:off x="5248428" y="3222347"/>
            <a:ext cx="1543752" cy="816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000" dirty="0"/>
          </a:p>
          <a:p>
            <a:pPr algn="ctr"/>
            <a:r>
              <a:rPr lang="nl-NL" sz="1000" dirty="0"/>
              <a:t>Rapporteren aan:</a:t>
            </a:r>
            <a:br>
              <a:rPr lang="nl-NL" sz="1000" dirty="0"/>
            </a:br>
            <a:r>
              <a:rPr lang="nl-NL" sz="1000" b="1" dirty="0"/>
              <a:t>CEO PFG</a:t>
            </a:r>
            <a:br>
              <a:rPr lang="nl-NL" sz="1000" dirty="0"/>
            </a:br>
            <a:r>
              <a:rPr lang="nl-NL" sz="900" dirty="0"/>
              <a:t>Bevestiging ontvangstmelding aan Klokkenluider</a:t>
            </a:r>
          </a:p>
          <a:p>
            <a:pPr algn="ctr"/>
            <a:endParaRPr lang="nl-NL" sz="1100" dirty="0"/>
          </a:p>
        </p:txBody>
      </p:sp>
      <p:sp>
        <p:nvSpPr>
          <p:cNvPr id="30" name="Rechthoek 29">
            <a:extLst>
              <a:ext uri="{FF2B5EF4-FFF2-40B4-BE49-F238E27FC236}">
                <a16:creationId xmlns:a16="http://schemas.microsoft.com/office/drawing/2014/main" id="{16434DD0-114E-8488-9E68-AB9849E83D0A}"/>
              </a:ext>
            </a:extLst>
          </p:cNvPr>
          <p:cNvSpPr/>
          <p:nvPr/>
        </p:nvSpPr>
        <p:spPr>
          <a:xfrm>
            <a:off x="5267735" y="4391540"/>
            <a:ext cx="1543752" cy="81692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b="1" dirty="0"/>
              <a:t>Laat onderzoek uitvoeren</a:t>
            </a:r>
            <a:br>
              <a:rPr lang="nl-NL" sz="1100" dirty="0"/>
            </a:br>
            <a:r>
              <a:rPr lang="nl-NL" sz="900" dirty="0"/>
              <a:t>Informeert Klokkenluider over uitkomst onderzoek</a:t>
            </a:r>
          </a:p>
        </p:txBody>
      </p:sp>
      <p:sp>
        <p:nvSpPr>
          <p:cNvPr id="31" name="Rechthoek 30">
            <a:extLst>
              <a:ext uri="{FF2B5EF4-FFF2-40B4-BE49-F238E27FC236}">
                <a16:creationId xmlns:a16="http://schemas.microsoft.com/office/drawing/2014/main" id="{54F42017-F0C9-2ADA-E783-923790CE5037}"/>
              </a:ext>
            </a:extLst>
          </p:cNvPr>
          <p:cNvSpPr/>
          <p:nvPr/>
        </p:nvSpPr>
        <p:spPr>
          <a:xfrm>
            <a:off x="5271163" y="5593207"/>
            <a:ext cx="1540324" cy="7923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100" dirty="0"/>
              <a:t>Uitkomst bepaalt de te nemen maatregel</a:t>
            </a:r>
          </a:p>
        </p:txBody>
      </p:sp>
      <p:sp>
        <p:nvSpPr>
          <p:cNvPr id="33" name="Tekstvak 32">
            <a:extLst>
              <a:ext uri="{FF2B5EF4-FFF2-40B4-BE49-F238E27FC236}">
                <a16:creationId xmlns:a16="http://schemas.microsoft.com/office/drawing/2014/main" id="{363E0FD9-628C-3BC3-9457-0ED3892B052C}"/>
              </a:ext>
            </a:extLst>
          </p:cNvPr>
          <p:cNvSpPr txBox="1"/>
          <p:nvPr/>
        </p:nvSpPr>
        <p:spPr>
          <a:xfrm>
            <a:off x="3109677" y="3222347"/>
            <a:ext cx="1649674" cy="646331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/>
              <a:t>Gaat melding over de CEO?</a:t>
            </a:r>
            <a:br>
              <a:rPr lang="nl-NL" sz="900" dirty="0"/>
            </a:br>
            <a:r>
              <a:rPr lang="nl-NL" sz="900" dirty="0"/>
              <a:t>Klokkenluider kan direct melding doen bij Intern toezichtsorgaan</a:t>
            </a:r>
          </a:p>
        </p:txBody>
      </p:sp>
      <p:sp>
        <p:nvSpPr>
          <p:cNvPr id="34" name="Tekstvak 33">
            <a:extLst>
              <a:ext uri="{FF2B5EF4-FFF2-40B4-BE49-F238E27FC236}">
                <a16:creationId xmlns:a16="http://schemas.microsoft.com/office/drawing/2014/main" id="{ADAAB5B4-3570-6205-6657-D1562432DA19}"/>
              </a:ext>
            </a:extLst>
          </p:cNvPr>
          <p:cNvSpPr txBox="1"/>
          <p:nvPr/>
        </p:nvSpPr>
        <p:spPr>
          <a:xfrm>
            <a:off x="8725676" y="3181607"/>
            <a:ext cx="1543752" cy="507831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/>
              <a:t>Gaat melding over de MD?</a:t>
            </a:r>
            <a:br>
              <a:rPr lang="nl-NL" sz="900" dirty="0"/>
            </a:br>
            <a:r>
              <a:rPr lang="nl-NL" sz="900" dirty="0"/>
              <a:t>Klokkenluider kan direct melding doen bij CEO PFG</a:t>
            </a:r>
          </a:p>
        </p:txBody>
      </p:sp>
      <p:cxnSp>
        <p:nvCxnSpPr>
          <p:cNvPr id="40" name="Rechte verbindingslijn met pijl 39">
            <a:extLst>
              <a:ext uri="{FF2B5EF4-FFF2-40B4-BE49-F238E27FC236}">
                <a16:creationId xmlns:a16="http://schemas.microsoft.com/office/drawing/2014/main" id="{6199BE9E-59BF-DD23-4004-23DEF1EC5166}"/>
              </a:ext>
            </a:extLst>
          </p:cNvPr>
          <p:cNvCxnSpPr/>
          <p:nvPr/>
        </p:nvCxnSpPr>
        <p:spPr>
          <a:xfrm>
            <a:off x="6020304" y="2868000"/>
            <a:ext cx="0" cy="3464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Rechte verbindingslijn met pijl 40">
            <a:extLst>
              <a:ext uri="{FF2B5EF4-FFF2-40B4-BE49-F238E27FC236}">
                <a16:creationId xmlns:a16="http://schemas.microsoft.com/office/drawing/2014/main" id="{2E4C7520-713C-775C-05D3-5DD05338C74D}"/>
              </a:ext>
            </a:extLst>
          </p:cNvPr>
          <p:cNvCxnSpPr/>
          <p:nvPr/>
        </p:nvCxnSpPr>
        <p:spPr>
          <a:xfrm>
            <a:off x="6023117" y="4047184"/>
            <a:ext cx="0" cy="3464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met pijl 41">
            <a:extLst>
              <a:ext uri="{FF2B5EF4-FFF2-40B4-BE49-F238E27FC236}">
                <a16:creationId xmlns:a16="http://schemas.microsoft.com/office/drawing/2014/main" id="{D0B4152E-69A7-FD95-0FBE-9DB0A8F68B36}"/>
              </a:ext>
            </a:extLst>
          </p:cNvPr>
          <p:cNvCxnSpPr/>
          <p:nvPr/>
        </p:nvCxnSpPr>
        <p:spPr>
          <a:xfrm>
            <a:off x="6020304" y="5218452"/>
            <a:ext cx="0" cy="34643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47">
            <a:extLst>
              <a:ext uri="{FF2B5EF4-FFF2-40B4-BE49-F238E27FC236}">
                <a16:creationId xmlns:a16="http://schemas.microsoft.com/office/drawing/2014/main" id="{4762B018-7F73-EAAA-666C-315878C98879}"/>
              </a:ext>
            </a:extLst>
          </p:cNvPr>
          <p:cNvCxnSpPr>
            <a:cxnSpLocks/>
          </p:cNvCxnSpPr>
          <p:nvPr/>
        </p:nvCxnSpPr>
        <p:spPr>
          <a:xfrm>
            <a:off x="833951" y="2867999"/>
            <a:ext cx="1035738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49">
            <a:extLst>
              <a:ext uri="{FF2B5EF4-FFF2-40B4-BE49-F238E27FC236}">
                <a16:creationId xmlns:a16="http://schemas.microsoft.com/office/drawing/2014/main" id="{899CC26D-36CD-E5AD-3719-B4FAC5AE777C}"/>
              </a:ext>
            </a:extLst>
          </p:cNvPr>
          <p:cNvCxnSpPr>
            <a:cxnSpLocks/>
          </p:cNvCxnSpPr>
          <p:nvPr/>
        </p:nvCxnSpPr>
        <p:spPr>
          <a:xfrm>
            <a:off x="833951" y="2651760"/>
            <a:ext cx="0" cy="216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Rechte verbindingslijn 50">
            <a:extLst>
              <a:ext uri="{FF2B5EF4-FFF2-40B4-BE49-F238E27FC236}">
                <a16:creationId xmlns:a16="http://schemas.microsoft.com/office/drawing/2014/main" id="{E158825C-24C8-7528-2AB7-74BB2A91580B}"/>
              </a:ext>
            </a:extLst>
          </p:cNvPr>
          <p:cNvCxnSpPr>
            <a:cxnSpLocks/>
          </p:cNvCxnSpPr>
          <p:nvPr/>
        </p:nvCxnSpPr>
        <p:spPr>
          <a:xfrm>
            <a:off x="2578238" y="2651760"/>
            <a:ext cx="0" cy="200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Rechte verbindingslijn 51">
            <a:extLst>
              <a:ext uri="{FF2B5EF4-FFF2-40B4-BE49-F238E27FC236}">
                <a16:creationId xmlns:a16="http://schemas.microsoft.com/office/drawing/2014/main" id="{8418DEC4-382F-B3F2-0CFF-BBD584A699C2}"/>
              </a:ext>
            </a:extLst>
          </p:cNvPr>
          <p:cNvCxnSpPr>
            <a:cxnSpLocks/>
          </p:cNvCxnSpPr>
          <p:nvPr/>
        </p:nvCxnSpPr>
        <p:spPr>
          <a:xfrm>
            <a:off x="4334441" y="2651760"/>
            <a:ext cx="0" cy="216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Rechte verbindingslijn 52">
            <a:extLst>
              <a:ext uri="{FF2B5EF4-FFF2-40B4-BE49-F238E27FC236}">
                <a16:creationId xmlns:a16="http://schemas.microsoft.com/office/drawing/2014/main" id="{B4EDF1F5-0C9C-8D7C-A63D-6A206A931E76}"/>
              </a:ext>
            </a:extLst>
          </p:cNvPr>
          <p:cNvCxnSpPr>
            <a:cxnSpLocks/>
          </p:cNvCxnSpPr>
          <p:nvPr/>
        </p:nvCxnSpPr>
        <p:spPr>
          <a:xfrm>
            <a:off x="7783207" y="2651760"/>
            <a:ext cx="0" cy="200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Rechte verbindingslijn 53">
            <a:extLst>
              <a:ext uri="{FF2B5EF4-FFF2-40B4-BE49-F238E27FC236}">
                <a16:creationId xmlns:a16="http://schemas.microsoft.com/office/drawing/2014/main" id="{C57E4DFD-1B87-702D-CD6B-B46678055C14}"/>
              </a:ext>
            </a:extLst>
          </p:cNvPr>
          <p:cNvCxnSpPr>
            <a:cxnSpLocks/>
          </p:cNvCxnSpPr>
          <p:nvPr/>
        </p:nvCxnSpPr>
        <p:spPr>
          <a:xfrm>
            <a:off x="9497552" y="2651760"/>
            <a:ext cx="0" cy="216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Rechte verbindingslijn 54">
            <a:extLst>
              <a:ext uri="{FF2B5EF4-FFF2-40B4-BE49-F238E27FC236}">
                <a16:creationId xmlns:a16="http://schemas.microsoft.com/office/drawing/2014/main" id="{8E10AF48-70DF-09E8-BB96-C742FA12C777}"/>
              </a:ext>
            </a:extLst>
          </p:cNvPr>
          <p:cNvCxnSpPr>
            <a:cxnSpLocks/>
          </p:cNvCxnSpPr>
          <p:nvPr/>
        </p:nvCxnSpPr>
        <p:spPr>
          <a:xfrm flipH="1">
            <a:off x="11191332" y="2651760"/>
            <a:ext cx="10068" cy="2162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Rechte verbindingslijn 56">
            <a:extLst>
              <a:ext uri="{FF2B5EF4-FFF2-40B4-BE49-F238E27FC236}">
                <a16:creationId xmlns:a16="http://schemas.microsoft.com/office/drawing/2014/main" id="{4A80DC67-858C-2626-4C60-FE98618940DB}"/>
              </a:ext>
            </a:extLst>
          </p:cNvPr>
          <p:cNvCxnSpPr>
            <a:cxnSpLocks/>
            <a:endCxn id="34" idx="0"/>
          </p:cNvCxnSpPr>
          <p:nvPr/>
        </p:nvCxnSpPr>
        <p:spPr>
          <a:xfrm flipH="1">
            <a:off x="9497552" y="2867999"/>
            <a:ext cx="1663" cy="313608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Rechte verbindingslijn 57">
            <a:extLst>
              <a:ext uri="{FF2B5EF4-FFF2-40B4-BE49-F238E27FC236}">
                <a16:creationId xmlns:a16="http://schemas.microsoft.com/office/drawing/2014/main" id="{7807F78E-BE1C-5591-96EF-AA5B6E567FA5}"/>
              </a:ext>
            </a:extLst>
          </p:cNvPr>
          <p:cNvCxnSpPr>
            <a:cxnSpLocks/>
          </p:cNvCxnSpPr>
          <p:nvPr/>
        </p:nvCxnSpPr>
        <p:spPr>
          <a:xfrm>
            <a:off x="4759351" y="3552535"/>
            <a:ext cx="578398" cy="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>
            <a:extLst>
              <a:ext uri="{FF2B5EF4-FFF2-40B4-BE49-F238E27FC236}">
                <a16:creationId xmlns:a16="http://schemas.microsoft.com/office/drawing/2014/main" id="{03D8BDDC-4E4F-BC7A-D7B1-AC03D49AC76C}"/>
              </a:ext>
            </a:extLst>
          </p:cNvPr>
          <p:cNvCxnSpPr>
            <a:cxnSpLocks/>
          </p:cNvCxnSpPr>
          <p:nvPr/>
        </p:nvCxnSpPr>
        <p:spPr>
          <a:xfrm>
            <a:off x="6020304" y="2651760"/>
            <a:ext cx="0" cy="20012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E84DE573-0D9C-BBB8-8455-9F004CC45E8F}"/>
              </a:ext>
            </a:extLst>
          </p:cNvPr>
          <p:cNvCxnSpPr>
            <a:cxnSpLocks/>
          </p:cNvCxnSpPr>
          <p:nvPr/>
        </p:nvCxnSpPr>
        <p:spPr>
          <a:xfrm>
            <a:off x="7783207" y="2900520"/>
            <a:ext cx="0" cy="281390"/>
          </a:xfrm>
          <a:prstGeom prst="line">
            <a:avLst/>
          </a:prstGeom>
          <a:ln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kstvak 5">
            <a:extLst>
              <a:ext uri="{FF2B5EF4-FFF2-40B4-BE49-F238E27FC236}">
                <a16:creationId xmlns:a16="http://schemas.microsoft.com/office/drawing/2014/main" id="{ADBD474D-B049-AE9E-66F2-363B95AA9EFB}"/>
              </a:ext>
            </a:extLst>
          </p:cNvPr>
          <p:cNvSpPr txBox="1"/>
          <p:nvPr/>
        </p:nvSpPr>
        <p:spPr>
          <a:xfrm>
            <a:off x="7043273" y="3181910"/>
            <a:ext cx="1543752" cy="1615827"/>
          </a:xfrm>
          <a:prstGeom prst="rect">
            <a:avLst/>
          </a:prstGeom>
          <a:noFill/>
          <a:ln w="63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nl-NL" sz="900" dirty="0"/>
              <a:t>Semi-anonieme melding:</a:t>
            </a:r>
          </a:p>
          <a:p>
            <a:pPr algn="ctr"/>
            <a:r>
              <a:rPr lang="nl-NL" sz="900" dirty="0"/>
              <a:t>De identiteit van de Klokkenluider is </a:t>
            </a:r>
            <a:r>
              <a:rPr lang="nl-NL" sz="900" u="sng" dirty="0"/>
              <a:t>alleen</a:t>
            </a:r>
            <a:r>
              <a:rPr lang="nl-NL" sz="900" dirty="0"/>
              <a:t> bekend bij externe-en interne contactpersonen.</a:t>
            </a:r>
          </a:p>
          <a:p>
            <a:pPr algn="ctr"/>
            <a:endParaRPr lang="nl-NL" sz="900" dirty="0"/>
          </a:p>
          <a:p>
            <a:pPr algn="ctr"/>
            <a:r>
              <a:rPr lang="nl-NL" sz="900" dirty="0"/>
              <a:t>De communicatie met de Klokkenluider verloopt daarom alleen via externe-of interne contactpersonen.</a:t>
            </a:r>
          </a:p>
        </p:txBody>
      </p:sp>
    </p:spTree>
    <p:extLst>
      <p:ext uri="{BB962C8B-B14F-4D97-AF65-F5344CB8AC3E}">
        <p14:creationId xmlns:p14="http://schemas.microsoft.com/office/powerpoint/2010/main" val="1246193407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263</Words>
  <Application>Microsoft Office PowerPoint</Application>
  <PresentationFormat>Breedbeeld</PresentationFormat>
  <Paragraphs>27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Erna Scholten</dc:creator>
  <cp:lastModifiedBy>Erna Scholten</cp:lastModifiedBy>
  <cp:revision>8</cp:revision>
  <cp:lastPrinted>2026-04-17T14:01:58Z</cp:lastPrinted>
  <dcterms:created xsi:type="dcterms:W3CDTF">2026-04-17T12:52:22Z</dcterms:created>
  <dcterms:modified xsi:type="dcterms:W3CDTF">2026-05-11T07:55:07Z</dcterms:modified>
</cp:coreProperties>
</file>